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5.xml" ContentType="application/vnd.openxmlformats-officedocument.presentationml.notesSlide+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notesSlides/notesSlide6.xml" ContentType="application/vnd.openxmlformats-officedocument.presentationml.notesSlide+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notesSlides/notesSlide7.xml" ContentType="application/vnd.openxmlformats-officedocument.presentationml.notesSlide+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notesSlides/notesSlide8.xml" ContentType="application/vnd.openxmlformats-officedocument.presentationml.notesSlide+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notesSlides/notesSlide9.xml" ContentType="application/vnd.openxmlformats-officedocument.presentationml.notesSlide+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notesSlides/notesSlide10.xml" ContentType="application/vnd.openxmlformats-officedocument.presentationml.notesSlide+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notesSlides/notesSlide11.xml" ContentType="application/vnd.openxmlformats-officedocument.presentationml.notesSlide+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1"/>
    <p:sldMasterId id="2147483765" r:id="rId2"/>
  </p:sldMasterIdLst>
  <p:notesMasterIdLst>
    <p:notesMasterId r:id="rId19"/>
  </p:notesMasterIdLst>
  <p:handoutMasterIdLst>
    <p:handoutMasterId r:id="rId20"/>
  </p:handoutMasterIdLst>
  <p:sldIdLst>
    <p:sldId id="425" r:id="rId3"/>
    <p:sldId id="432" r:id="rId4"/>
    <p:sldId id="433" r:id="rId5"/>
    <p:sldId id="466" r:id="rId6"/>
    <p:sldId id="467" r:id="rId7"/>
    <p:sldId id="468" r:id="rId8"/>
    <p:sldId id="469" r:id="rId9"/>
    <p:sldId id="470" r:id="rId10"/>
    <p:sldId id="471" r:id="rId11"/>
    <p:sldId id="472" r:id="rId12"/>
    <p:sldId id="473" r:id="rId13"/>
    <p:sldId id="474" r:id="rId14"/>
    <p:sldId id="475" r:id="rId15"/>
    <p:sldId id="476" r:id="rId16"/>
    <p:sldId id="449" r:id="rId17"/>
    <p:sldId id="4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5F27"/>
    <a:srgbClr val="67C8C7"/>
    <a:srgbClr val="F8BE15"/>
    <a:srgbClr val="ADCFCA"/>
    <a:srgbClr val="C8E0DB"/>
    <a:srgbClr val="EE9166"/>
    <a:srgbClr val="FF9C6E"/>
    <a:srgbClr val="FF7F45"/>
    <a:srgbClr val="FF7330"/>
    <a:srgbClr val="005F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99"/>
    <p:restoredTop sz="85139" autoAdjust="0"/>
  </p:normalViewPr>
  <p:slideViewPr>
    <p:cSldViewPr snapToGrid="0" snapToObjects="1">
      <p:cViewPr>
        <p:scale>
          <a:sx n="62" d="100"/>
          <a:sy n="62" d="100"/>
        </p:scale>
        <p:origin x="1382" y="346"/>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napToObjects="1" showGuides="1">
      <p:cViewPr varScale="1">
        <p:scale>
          <a:sx n="96" d="100"/>
          <a:sy n="96" d="100"/>
        </p:scale>
        <p:origin x="2312"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40C5E4-B8F1-BC4E-91CC-8A36F9FCB6E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50867AF-3CF6-2947-860F-5A1B9B16CB3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181313C-C9E1-4F47-860A-5ABE656CA57C}" type="datetimeFigureOut">
              <a:rPr lang="en-US" smtClean="0"/>
              <a:t>9/29/2019</a:t>
            </a:fld>
            <a:endParaRPr lang="en-US"/>
          </a:p>
        </p:txBody>
      </p:sp>
      <p:sp>
        <p:nvSpPr>
          <p:cNvPr id="4" name="Footer Placeholder 3">
            <a:extLst>
              <a:ext uri="{FF2B5EF4-FFF2-40B4-BE49-F238E27FC236}">
                <a16:creationId xmlns:a16="http://schemas.microsoft.com/office/drawing/2014/main" id="{6EF00650-6CB6-9049-8AB7-813A346FB7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021DF8D-CC8F-F14A-B926-B1BAA25ADD8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D484CF-7ED1-0346-BCD1-67A51D79AD94}" type="slidenum">
              <a:rPr lang="en-US" smtClean="0"/>
              <a:t>‹#›</a:t>
            </a:fld>
            <a:endParaRPr lang="en-US"/>
          </a:p>
        </p:txBody>
      </p:sp>
    </p:spTree>
    <p:extLst>
      <p:ext uri="{BB962C8B-B14F-4D97-AF65-F5344CB8AC3E}">
        <p14:creationId xmlns:p14="http://schemas.microsoft.com/office/powerpoint/2010/main" val="170467542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4.21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1,'0'0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14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4.78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05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631"/>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1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48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81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14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7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0.64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14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7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4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8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7.99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8.80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03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36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0.64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14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4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8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7.99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8.80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03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36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4.54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1,'0'0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4.78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05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631"/>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1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48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81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14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7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0.64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14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4.88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1,'0'0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4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8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7.99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8.80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03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36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4.78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05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631"/>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1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4.78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48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81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14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7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0.64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14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4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8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7.99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8.80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05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03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36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4.78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05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631"/>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1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48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81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14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7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631"/>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0.64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14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4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8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7.99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8.80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03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36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4.78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05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1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631"/>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1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48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81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14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7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0.64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14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4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8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48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7.99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8.80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03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36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4.78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05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6.631"/>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1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48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81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7.81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14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0:58.73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0.645"/>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14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4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1,'0'0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1.880"/>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7.992"/>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0 0,'0'0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08.804"/>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037"/>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09-25T14:41:12.369"/>
    </inkml:context>
    <inkml:brush xml:id="br0">
      <inkml:brushProperty name="width" value="0.1" units="cm"/>
      <inkml:brushProperty name="height" value="0.2" units="cm"/>
      <inkml:brushProperty name="color" value="#F8F8F8"/>
      <inkml:brushProperty name="tip" value="rectangle"/>
      <inkml:brushProperty name="rasterOp" value="maskPen"/>
      <inkml:brushProperty name="ignorePressure" value="1"/>
    </inkml:brush>
  </inkml:definitions>
  <inkml:trace contextRef="#ctx0" brushRef="#br0">1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BFC6E5-DC82-6547-8636-45FE92FF2F42}" type="datetimeFigureOut">
              <a:rPr lang="en-US" smtClean="0"/>
              <a:t>9/29/2019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D8096B-D38E-384D-AFC5-E4EA2BEA1C2B}" type="slidenum">
              <a:rPr lang="en-US" smtClean="0"/>
              <a:t>‹#›</a:t>
            </a:fld>
            <a:endParaRPr lang="en-US"/>
          </a:p>
        </p:txBody>
      </p:sp>
    </p:spTree>
    <p:extLst>
      <p:ext uri="{BB962C8B-B14F-4D97-AF65-F5344CB8AC3E}">
        <p14:creationId xmlns:p14="http://schemas.microsoft.com/office/powerpoint/2010/main" val="2144665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3</a:t>
            </a:fld>
            <a:endParaRPr lang="en-US"/>
          </a:p>
        </p:txBody>
      </p:sp>
    </p:spTree>
    <p:extLst>
      <p:ext uri="{BB962C8B-B14F-4D97-AF65-F5344CB8AC3E}">
        <p14:creationId xmlns:p14="http://schemas.microsoft.com/office/powerpoint/2010/main" val="2836888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empirical curve does not go through the origin, as it does in their model. It might due to the general growth in the mutual fund sector during sample period, which is missing in their model.</a:t>
            </a:r>
          </a:p>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12</a:t>
            </a:fld>
            <a:endParaRPr lang="en-US"/>
          </a:p>
        </p:txBody>
      </p:sp>
    </p:spTree>
    <p:extLst>
      <p:ext uri="{BB962C8B-B14F-4D97-AF65-F5344CB8AC3E}">
        <p14:creationId xmlns:p14="http://schemas.microsoft.com/office/powerpoint/2010/main" val="2038318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It shows the level of the management fee (1.5 percent). If level of skill in the economy is defined as the fraction of managers who can generate an </a:t>
            </a:r>
            <a:r>
              <a:rPr lang="el-GR" sz="1200" kern="1200" dirty="0">
                <a:solidFill>
                  <a:schemeClr val="tx1"/>
                </a:solidFill>
                <a:effectLst/>
                <a:latin typeface="+mn-lt"/>
                <a:ea typeface="+mn-ea"/>
                <a:cs typeface="+mn-cs"/>
              </a:rPr>
              <a:t>α</a:t>
            </a:r>
            <a:r>
              <a:rPr lang="en-US" sz="1200" kern="1200" dirty="0">
                <a:solidFill>
                  <a:schemeClr val="tx1"/>
                </a:solidFill>
                <a:effectLst/>
                <a:latin typeface="+mn-lt"/>
                <a:ea typeface="+mn-ea"/>
                <a:cs typeface="+mn-cs"/>
              </a:rPr>
              <a:t> in excess of the fees they charge, then this fraction lies on the right of the line. About 80 percent of managers satisfy this criterion.</a:t>
            </a:r>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13</a:t>
            </a:fld>
            <a:endParaRPr lang="en-US"/>
          </a:p>
        </p:txBody>
      </p:sp>
    </p:spTree>
    <p:extLst>
      <p:ext uri="{BB962C8B-B14F-4D97-AF65-F5344CB8AC3E}">
        <p14:creationId xmlns:p14="http://schemas.microsoft.com/office/powerpoint/2010/main" val="2243503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14</a:t>
            </a:fld>
            <a:endParaRPr lang="en-US"/>
          </a:p>
        </p:txBody>
      </p:sp>
    </p:spTree>
    <p:extLst>
      <p:ext uri="{BB962C8B-B14F-4D97-AF65-F5344CB8AC3E}">
        <p14:creationId xmlns:p14="http://schemas.microsoft.com/office/powerpoint/2010/main" val="3725931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15</a:t>
            </a:fld>
            <a:endParaRPr lang="en-US"/>
          </a:p>
        </p:txBody>
      </p:sp>
    </p:spTree>
    <p:extLst>
      <p:ext uri="{BB962C8B-B14F-4D97-AF65-F5344CB8AC3E}">
        <p14:creationId xmlns:p14="http://schemas.microsoft.com/office/powerpoint/2010/main" val="1133897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16</a:t>
            </a:fld>
            <a:endParaRPr lang="en-US"/>
          </a:p>
        </p:txBody>
      </p:sp>
    </p:spTree>
    <p:extLst>
      <p:ext uri="{BB962C8B-B14F-4D97-AF65-F5344CB8AC3E}">
        <p14:creationId xmlns:p14="http://schemas.microsoft.com/office/powerpoint/2010/main" val="70120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4</a:t>
            </a:fld>
            <a:endParaRPr lang="en-US"/>
          </a:p>
        </p:txBody>
      </p:sp>
    </p:spTree>
    <p:extLst>
      <p:ext uri="{BB962C8B-B14F-4D97-AF65-F5344CB8AC3E}">
        <p14:creationId xmlns:p14="http://schemas.microsoft.com/office/powerpoint/2010/main" val="3130411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People learn about manager’s ability by observing the history of portfolio’s returns. This learning is the source of the relationship between performance and the flow of funds.</a:t>
            </a:r>
          </a:p>
          <a:p>
            <a:r>
              <a:rPr lang="en-US" b="0" dirty="0"/>
              <a:t>Uncertainty is idiosyncratic to the manager: </a:t>
            </a:r>
            <a:r>
              <a:rPr lang="en-US" sz="1200" kern="1200" dirty="0">
                <a:solidFill>
                  <a:schemeClr val="tx1"/>
                </a:solidFill>
                <a:effectLst/>
                <a:latin typeface="+mn-lt"/>
                <a:ea typeface="+mn-ea"/>
                <a:cs typeface="+mn-cs"/>
              </a:rPr>
              <a:t>by investing with a large number of these managers, investors can diversify away this risk.</a:t>
            </a:r>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5</a:t>
            </a:fld>
            <a:endParaRPr lang="en-US"/>
          </a:p>
        </p:txBody>
      </p:sp>
    </p:spTree>
    <p:extLst>
      <p:ext uri="{BB962C8B-B14F-4D97-AF65-F5344CB8AC3E}">
        <p14:creationId xmlns:p14="http://schemas.microsoft.com/office/powerpoint/2010/main" val="1117803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Assume costs are independent of ability and are increasing and convex in the amount of funds under active management. These costs refer to transaction costs, not manager’s compensation. Denote the costs incurred when actively managing a fund of size qt as C(qt), for all q</a:t>
            </a:r>
            <a:r>
              <a:rPr lang="zh-CN" altLang="en-US" sz="120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0, 𝐶(q𝑡 ) </a:t>
            </a:r>
            <a:r>
              <a:rPr lang="zh-CN" altLang="en-US" sz="120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0, 𝐶</a:t>
            </a:r>
            <a:r>
              <a:rPr lang="en-US" altLang="zh-CN" sz="120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(𝑞𝑡 ) &gt;0, and 𝐶</a:t>
            </a:r>
            <a:r>
              <a:rPr lang="en-US" altLang="zh-CN" sz="120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(𝑞𝑡 ) &gt;0.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Assume the fund managers are simply paid a fixed management fee, f, expressed as a fraction of the assets under management.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The fund enters period t with </a:t>
            </a:r>
            <a:r>
              <a:rPr lang="en-US" sz="1200" dirty="0">
                <a:effectLst/>
                <a:latin typeface="Calibri" panose="020F0502020204030204" pitchFamily="34" charset="0"/>
                <a:ea typeface="DengXian" panose="02010600030101010101" pitchFamily="2" charset="-122"/>
                <a:cs typeface="Times New Roman" panose="02020603050405020304" pitchFamily="18" charset="0"/>
              </a:rPr>
              <a:t>q</a:t>
            </a:r>
            <a:r>
              <a:rPr lang="en-US" sz="1200" baseline="-25000" dirty="0">
                <a:effectLst/>
                <a:latin typeface="Calibri" panose="020F0502020204030204" pitchFamily="34" charset="0"/>
                <a:ea typeface="DengXian" panose="02010600030101010101" pitchFamily="2" charset="-122"/>
                <a:cs typeface="Times New Roman" panose="02020603050405020304" pitchFamily="18" charset="0"/>
              </a:rPr>
              <a:t>t-1</a:t>
            </a:r>
            <a:r>
              <a:rPr lang="en-US" sz="1200" kern="1200" dirty="0">
                <a:solidFill>
                  <a:schemeClr val="tx1"/>
                </a:solidFill>
                <a:effectLst/>
                <a:latin typeface="+mn-lt"/>
                <a:ea typeface="+mn-ea"/>
                <a:cs typeface="+mn-cs"/>
              </a:rPr>
              <a:t> funds under management and an estimate of managerial ability </a:t>
            </a:r>
            <a:r>
              <a:rPr lang="en-US" sz="1200" dirty="0">
                <a:effectLst/>
                <a:latin typeface="Calibri" panose="020F0502020204030204" pitchFamily="34" charset="0"/>
                <a:ea typeface="DengXian" panose="02010600030101010101" pitchFamily="2" charset="-122"/>
                <a:cs typeface="Times New Roman" panose="02020603050405020304" pitchFamily="18" charset="0"/>
              </a:rPr>
              <a:t>φ</a:t>
            </a:r>
            <a:r>
              <a:rPr lang="en-US" sz="1200" baseline="-25000" dirty="0">
                <a:effectLst/>
                <a:latin typeface="Calibri" panose="020F0502020204030204" pitchFamily="34" charset="0"/>
                <a:ea typeface="DengXian" panose="02010600030101010101" pitchFamily="2" charset="-122"/>
                <a:cs typeface="Times New Roman" panose="02020603050405020304" pitchFamily="18" charset="0"/>
              </a:rPr>
              <a:t>t-1</a:t>
            </a:r>
            <a:r>
              <a:rPr lang="en-US" sz="1200" kern="1200" dirty="0">
                <a:solidFill>
                  <a:schemeClr val="tx1"/>
                </a:solidFill>
                <a:effectLst/>
                <a:latin typeface="+mn-lt"/>
                <a:ea typeface="+mn-ea"/>
                <a:cs typeface="+mn-cs"/>
              </a:rPr>
              <a:t>. Managers and investors observe r</a:t>
            </a:r>
            <a:r>
              <a:rPr lang="en-US" sz="1200" baseline="-25000" dirty="0">
                <a:effectLst/>
                <a:latin typeface="Calibri" panose="020F0502020204030204" pitchFamily="34" charset="0"/>
                <a:ea typeface="DengXian" panose="02010600030101010101" pitchFamily="2" charset="-122"/>
                <a:cs typeface="Times New Roman" panose="02020603050405020304" pitchFamily="18" charset="0"/>
              </a:rPr>
              <a:t>t </a:t>
            </a:r>
            <a:r>
              <a:rPr lang="en-US" sz="1200" kern="1200" dirty="0">
                <a:solidFill>
                  <a:schemeClr val="tx1"/>
                </a:solidFill>
                <a:effectLst/>
                <a:latin typeface="+mn-lt"/>
                <a:ea typeface="+mn-ea"/>
                <a:cs typeface="+mn-cs"/>
              </a:rPr>
              <a:t>(from which they can infer </a:t>
            </a:r>
            <a:r>
              <a:rPr lang="en-US" sz="1200" kern="1200" dirty="0">
                <a:solidFill>
                  <a:schemeClr val="tx1"/>
                </a:solidFill>
                <a:effectLst/>
                <a:latin typeface="Calibri" panose="020F0502020204030204" pitchFamily="34" charset="0"/>
                <a:ea typeface="DengXian" panose="02010600030101010101" pitchFamily="2" charset="-122"/>
                <a:cs typeface="Times New Roman" panose="02020603050405020304" pitchFamily="18" charset="0"/>
              </a:rPr>
              <a:t>R</a:t>
            </a:r>
            <a:r>
              <a:rPr lang="en-US" sz="1200" baseline="-25000" dirty="0">
                <a:effectLst/>
                <a:latin typeface="Calibri" panose="020F0502020204030204" pitchFamily="34" charset="0"/>
                <a:ea typeface="DengXian" panose="02010600030101010101" pitchFamily="2" charset="-122"/>
                <a:cs typeface="Times New Roman" panose="02020603050405020304" pitchFamily="18" charset="0"/>
              </a:rPr>
              <a:t>t</a:t>
            </a:r>
            <a:r>
              <a:rPr lang="en-US" sz="1200" kern="1200" dirty="0">
                <a:solidFill>
                  <a:schemeClr val="tx1"/>
                </a:solidFill>
                <a:effectLst/>
                <a:latin typeface="+mn-lt"/>
                <a:ea typeface="+mn-ea"/>
                <a:cs typeface="+mn-cs"/>
              </a:rPr>
              <a:t>) and update estimate of the manager’s ability by calculating </a:t>
            </a:r>
            <a:r>
              <a:rPr lang="en-US" sz="1200" dirty="0" err="1">
                <a:effectLst/>
                <a:latin typeface="Calibri" panose="020F0502020204030204" pitchFamily="34" charset="0"/>
                <a:ea typeface="DengXian" panose="02010600030101010101" pitchFamily="2" charset="-122"/>
                <a:cs typeface="Times New Roman" panose="02020603050405020304" pitchFamily="18" charset="0"/>
              </a:rPr>
              <a:t>φ</a:t>
            </a:r>
            <a:r>
              <a:rPr lang="en-US" sz="1200" baseline="-25000" dirty="0" err="1">
                <a:effectLst/>
                <a:latin typeface="Calibri" panose="020F0502020204030204" pitchFamily="34" charset="0"/>
                <a:ea typeface="DengXian" panose="02010600030101010101" pitchFamily="2" charset="-122"/>
                <a:cs typeface="Times New Roman" panose="02020603050405020304" pitchFamily="18" charset="0"/>
              </a:rPr>
              <a:t>t</a:t>
            </a:r>
            <a:r>
              <a:rPr lang="en-US" sz="1200" kern="1200" dirty="0">
                <a:solidFill>
                  <a:schemeClr val="tx1"/>
                </a:solidFill>
                <a:effectLst/>
                <a:latin typeface="+mn-lt"/>
                <a:ea typeface="+mn-ea"/>
                <a:cs typeface="+mn-cs"/>
              </a:rPr>
              <a:t>. Then capital flows into or out of the fund to determine </a:t>
            </a:r>
            <a:r>
              <a:rPr lang="en-US" sz="1200" dirty="0">
                <a:effectLst/>
                <a:latin typeface="Calibri" panose="020F0502020204030204" pitchFamily="34" charset="0"/>
                <a:ea typeface="DengXian" panose="02010600030101010101" pitchFamily="2" charset="-122"/>
                <a:cs typeface="Times New Roman" panose="02020603050405020304" pitchFamily="18" charset="0"/>
              </a:rPr>
              <a:t>q</a:t>
            </a:r>
            <a:r>
              <a:rPr lang="en-US" sz="1200" baseline="-25000" dirty="0">
                <a:effectLst/>
                <a:latin typeface="Calibri" panose="020F0502020204030204" pitchFamily="34" charset="0"/>
                <a:ea typeface="DengXian" panose="02010600030101010101" pitchFamily="2" charset="-122"/>
                <a:cs typeface="Times New Roman" panose="02020603050405020304" pitchFamily="18" charset="0"/>
              </a:rPr>
              <a:t>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6</a:t>
            </a:fld>
            <a:endParaRPr lang="en-US"/>
          </a:p>
        </p:txBody>
      </p:sp>
    </p:spTree>
    <p:extLst>
      <p:ext uri="{BB962C8B-B14F-4D97-AF65-F5344CB8AC3E}">
        <p14:creationId xmlns:p14="http://schemas.microsoft.com/office/powerpoint/2010/main" val="3853522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Investors supply capital to funds that have positive excess expected returns and remove capital from any fund that has a negative excess expected return. Since all investors in open-ended mutual funds earn the same return, all investors earn zero expected excess return in equilibrium.</a:t>
            </a:r>
          </a:p>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7</a:t>
            </a:fld>
            <a:endParaRPr lang="en-US"/>
          </a:p>
        </p:txBody>
      </p:sp>
    </p:spTree>
    <p:extLst>
      <p:ext uri="{BB962C8B-B14F-4D97-AF65-F5344CB8AC3E}">
        <p14:creationId xmlns:p14="http://schemas.microsoft.com/office/powerpoint/2010/main" val="1390722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DengXian" panose="02010600030101010101" pitchFamily="2" charset="-122"/>
                <a:cs typeface="Times New Roman" panose="02020603050405020304" pitchFamily="18" charset="0"/>
              </a:rPr>
              <a:t>All funds start with the same expectation of managerial ability, </a:t>
            </a:r>
            <a:r>
              <a:rPr lang="en-US" sz="1200" dirty="0">
                <a:effectLst/>
                <a:latin typeface="Calibri" panose="020F0502020204030204" pitchFamily="34" charset="0"/>
                <a:ea typeface="DengXian" panose="02010600030101010101" pitchFamily="2" charset="-122"/>
              </a:rPr>
              <a:t>φ</a:t>
            </a:r>
            <a:r>
              <a:rPr lang="en-US" sz="1200" baseline="-25000" dirty="0">
                <a:effectLst/>
                <a:latin typeface="Calibri" panose="020F0502020204030204" pitchFamily="34" charset="0"/>
                <a:ea typeface="DengXian" panose="02010600030101010101" pitchFamily="2" charset="-122"/>
                <a:cs typeface="Times New Roman" panose="02020603050405020304" pitchFamily="18" charset="0"/>
              </a:rPr>
              <a:t>0</a:t>
            </a:r>
            <a:r>
              <a:rPr lang="en-US" sz="1200" dirty="0">
                <a:effectLst/>
                <a:latin typeface="Calibri" panose="020F0502020204030204" pitchFamily="34" charset="0"/>
                <a:ea typeface="DengXian" panose="02010600030101010101" pitchFamily="2" charset="-122"/>
                <a:cs typeface="Times New Roman" panose="02020603050405020304" pitchFamily="18" charset="0"/>
              </a:rPr>
              <a:t>.</a:t>
            </a:r>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8</a:t>
            </a:fld>
            <a:endParaRPr lang="en-US"/>
          </a:p>
        </p:txBody>
      </p:sp>
    </p:spTree>
    <p:extLst>
      <p:ext uri="{BB962C8B-B14F-4D97-AF65-F5344CB8AC3E}">
        <p14:creationId xmlns:p14="http://schemas.microsoft.com/office/powerpoint/2010/main" val="635713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explicit expressions can be used to analytically describe the cross-sectional relation between past performance and fund flows.</a:t>
            </a:r>
          </a:p>
          <a:p>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9</a:t>
            </a:fld>
            <a:endParaRPr lang="en-US"/>
          </a:p>
        </p:txBody>
      </p:sp>
    </p:spTree>
    <p:extLst>
      <p:ext uri="{BB962C8B-B14F-4D97-AF65-F5344CB8AC3E}">
        <p14:creationId xmlns:p14="http://schemas.microsoft.com/office/powerpoint/2010/main" val="1086861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authors compare the theoretical flow-performance relation they derived based on the previous expressions to empirical findings in literature</a:t>
            </a:r>
          </a:p>
        </p:txBody>
      </p:sp>
      <p:sp>
        <p:nvSpPr>
          <p:cNvPr id="4" name="Slide Number Placeholder 3"/>
          <p:cNvSpPr>
            <a:spLocks noGrp="1"/>
          </p:cNvSpPr>
          <p:nvPr>
            <p:ph type="sldNum" sz="quarter" idx="5"/>
          </p:nvPr>
        </p:nvSpPr>
        <p:spPr/>
        <p:txBody>
          <a:bodyPr/>
          <a:lstStyle/>
          <a:p>
            <a:fld id="{1ED8096B-D38E-384D-AFC5-E4EA2BEA1C2B}" type="slidenum">
              <a:rPr lang="en-US" smtClean="0"/>
              <a:t>10</a:t>
            </a:fld>
            <a:endParaRPr lang="en-US"/>
          </a:p>
        </p:txBody>
      </p:sp>
    </p:spTree>
    <p:extLst>
      <p:ext uri="{BB962C8B-B14F-4D97-AF65-F5344CB8AC3E}">
        <p14:creationId xmlns:p14="http://schemas.microsoft.com/office/powerpoint/2010/main" val="1819841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early data are estimated much more precisely. </a:t>
            </a:r>
            <a:endParaRPr lang="en-US" dirty="0"/>
          </a:p>
        </p:txBody>
      </p:sp>
      <p:sp>
        <p:nvSpPr>
          <p:cNvPr id="4" name="Slide Number Placeholder 3"/>
          <p:cNvSpPr>
            <a:spLocks noGrp="1"/>
          </p:cNvSpPr>
          <p:nvPr>
            <p:ph type="sldNum" sz="quarter" idx="5"/>
          </p:nvPr>
        </p:nvSpPr>
        <p:spPr/>
        <p:txBody>
          <a:bodyPr/>
          <a:lstStyle/>
          <a:p>
            <a:fld id="{1ED8096B-D38E-384D-AFC5-E4EA2BEA1C2B}" type="slidenum">
              <a:rPr lang="en-US" smtClean="0"/>
              <a:t>11</a:t>
            </a:fld>
            <a:endParaRPr lang="en-US"/>
          </a:p>
        </p:txBody>
      </p:sp>
    </p:spTree>
    <p:extLst>
      <p:ext uri="{BB962C8B-B14F-4D97-AF65-F5344CB8AC3E}">
        <p14:creationId xmlns:p14="http://schemas.microsoft.com/office/powerpoint/2010/main" val="1115718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 Animated w/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1092503"/>
          </a:xfrm>
        </p:spPr>
        <p:txBody>
          <a:bodyPr anchor="t"/>
          <a:lstStyle>
            <a:lvl1pPr>
              <a:lnSpc>
                <a:spcPct val="95000"/>
              </a:lnSpc>
              <a:defRPr sz="6000">
                <a:solidFill>
                  <a:schemeClr val="bg1"/>
                </a:solidFill>
              </a:defRPr>
            </a:lvl1pPr>
          </a:lstStyle>
          <a:p>
            <a:r>
              <a:rPr lang="en-US" dirty="0"/>
              <a:t>Click to edit Master title style</a:t>
            </a:r>
          </a:p>
        </p:txBody>
      </p:sp>
      <p:grpSp>
        <p:nvGrpSpPr>
          <p:cNvPr id="10" name="Group 9">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67509" y="5150350"/>
            <a:ext cx="2238509" cy="653204"/>
          </a:xfrm>
          <a:prstGeom prst="rect">
            <a:avLst/>
          </a:prstGeom>
        </p:spPr>
      </p:pic>
    </p:spTree>
    <p:extLst>
      <p:ext uri="{BB962C8B-B14F-4D97-AF65-F5344CB8AC3E}">
        <p14:creationId xmlns:p14="http://schemas.microsoft.com/office/powerpoint/2010/main" val="1803803630"/>
      </p:ext>
    </p:extLst>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orizontal Photo - Full Fram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0" y="0"/>
            <a:ext cx="12192000" cy="6629400"/>
          </a:xfrm>
        </p:spPr>
        <p:txBody>
          <a:bodyPr lIns="0" tIns="0" rIns="0" bIns="0" anchor="ctr"/>
          <a:lstStyle>
            <a:lvl1pPr algn="ctr">
              <a:defRPr sz="1600"/>
            </a:lvl1pPr>
          </a:lstStyle>
          <a:p>
            <a:endParaRPr lang="en-US" dirty="0"/>
          </a:p>
        </p:txBody>
      </p:sp>
      <p:sp>
        <p:nvSpPr>
          <p:cNvPr id="8" name="Content Placeholder 7">
            <a:extLst>
              <a:ext uri="{FF2B5EF4-FFF2-40B4-BE49-F238E27FC236}">
                <a16:creationId xmlns:a16="http://schemas.microsoft.com/office/drawing/2014/main" id="{85F1740A-E473-5146-9B3E-A4562D1184DF}"/>
              </a:ext>
            </a:extLst>
          </p:cNvPr>
          <p:cNvSpPr>
            <a:spLocks noGrp="1"/>
          </p:cNvSpPr>
          <p:nvPr>
            <p:ph sz="quarter" idx="11"/>
          </p:nvPr>
        </p:nvSpPr>
        <p:spPr>
          <a:xfrm>
            <a:off x="8128000" y="3881438"/>
            <a:ext cx="3149600" cy="2252662"/>
          </a:xfrm>
          <a:solidFill>
            <a:schemeClr val="tx2"/>
          </a:solidFill>
        </p:spPr>
        <p:txBody>
          <a:bodyPr lIns="182880" tIns="182880" rIns="137160" bIns="182880"/>
          <a:lstStyle>
            <a:lvl1pPr algn="l">
              <a:defRPr sz="1600">
                <a:solidFill>
                  <a:schemeClr val="bg1"/>
                </a:solidFill>
              </a:defRPr>
            </a:lvl1pPr>
            <a:lvl2pPr algn="l">
              <a:defRPr sz="1600">
                <a:solidFill>
                  <a:schemeClr val="bg1"/>
                </a:solidFill>
              </a:defRPr>
            </a:lvl2pPr>
            <a:lvl3pPr algn="l">
              <a:defRPr sz="1600">
                <a:solidFill>
                  <a:schemeClr val="bg1"/>
                </a:solidFill>
              </a:defRPr>
            </a:lvl3pPr>
            <a:lvl4pPr algn="l">
              <a:defRPr sz="1600">
                <a:solidFill>
                  <a:schemeClr val="bg1"/>
                </a:solidFill>
              </a:defRPr>
            </a:lvl4pPr>
            <a:lvl5pPr algn="l">
              <a:defRPr sz="160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4048568"/>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orizontal Photo - Floa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361951" y="276224"/>
            <a:ext cx="11468100" cy="4867276"/>
          </a:xfrm>
        </p:spPr>
        <p:txBody>
          <a:bodyPr anchor="ctr"/>
          <a:lstStyle/>
          <a:p>
            <a:endParaRPr lang="en-US" dirty="0"/>
          </a:p>
        </p:txBody>
      </p:sp>
      <p:sp>
        <p:nvSpPr>
          <p:cNvPr id="2" name="Title 1">
            <a:extLst>
              <a:ext uri="{FF2B5EF4-FFF2-40B4-BE49-F238E27FC236}">
                <a16:creationId xmlns:a16="http://schemas.microsoft.com/office/drawing/2014/main" id="{EFFC1046-3F25-4443-A1BD-47CD75DC0CB2}"/>
              </a:ext>
            </a:extLst>
          </p:cNvPr>
          <p:cNvSpPr>
            <a:spLocks noGrp="1"/>
          </p:cNvSpPr>
          <p:nvPr>
            <p:ph type="title"/>
          </p:nvPr>
        </p:nvSpPr>
        <p:spPr>
          <a:xfrm>
            <a:off x="355601" y="5257800"/>
            <a:ext cx="11474451" cy="1066800"/>
          </a:xfrm>
        </p:spPr>
        <p:txBody>
          <a:bodyPr anchor="t"/>
          <a:lstStyle>
            <a:lvl1pPr algn="l">
              <a:defRPr/>
            </a:lvl1pPr>
          </a:lstStyle>
          <a:p>
            <a:r>
              <a:rPr lang="en-US" dirty="0"/>
              <a:t>Click to edit Master title style</a:t>
            </a:r>
          </a:p>
        </p:txBody>
      </p:sp>
    </p:spTree>
    <p:extLst>
      <p:ext uri="{BB962C8B-B14F-4D97-AF65-F5344CB8AC3E}">
        <p14:creationId xmlns:p14="http://schemas.microsoft.com/office/powerpoint/2010/main" val="1650112786"/>
      </p:ext>
    </p:extLst>
  </p:cSld>
  <p:clrMapOvr>
    <a:masterClrMapping/>
  </p:clrMapOvr>
  <p:transition spd="slow">
    <p:wipe/>
  </p:transition>
  <p:extLst>
    <p:ext uri="{DCECCB84-F9BA-43D5-87BE-67443E8EF086}">
      <p15:sldGuideLst xmlns:p15="http://schemas.microsoft.com/office/powerpoint/2012/main">
        <p15:guide id="1" orient="horz" pos="168"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Color Blank - Base Lin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17763482"/>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160"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l Color Blank - Side Lin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Rectangle 2">
            <a:extLst>
              <a:ext uri="{FF2B5EF4-FFF2-40B4-BE49-F238E27FC236}">
                <a16:creationId xmlns:a16="http://schemas.microsoft.com/office/drawing/2014/main" id="{68D94BBB-607E-B541-8FF0-219DFBAE8A62}"/>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48565864"/>
      </p:ext>
    </p:extLst>
  </p:cSld>
  <p:clrMapOvr>
    <a:masterClrMapping/>
  </p:clrMapOvr>
  <p:transition spd="slow">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mphasis Centere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3429000"/>
          </a:xfrm>
        </p:spPr>
        <p:txBody>
          <a:bodyPr anchor="b"/>
          <a:lstStyle>
            <a:lvl1pPr>
              <a:lnSpc>
                <a:spcPct val="95000"/>
              </a:lnSpc>
              <a:defRPr sz="6000"/>
            </a:lvl1pPr>
          </a:lstStyle>
          <a:p>
            <a:r>
              <a:rPr lang="en-US" dirty="0"/>
              <a:t>Click to edit Master title style</a:t>
            </a:r>
          </a:p>
        </p:txBody>
      </p:sp>
      <p:sp>
        <p:nvSpPr>
          <p:cNvPr id="3" name="Content Placeholder 2"/>
          <p:cNvSpPr>
            <a:spLocks noGrp="1"/>
          </p:cNvSpPr>
          <p:nvPr>
            <p:ph idx="1"/>
          </p:nvPr>
        </p:nvSpPr>
        <p:spPr>
          <a:xfrm>
            <a:off x="914400" y="3602736"/>
            <a:ext cx="10363200" cy="2112264"/>
          </a:xfrm>
        </p:spPr>
        <p:txBody>
          <a:bodyPr/>
          <a:lstStyle>
            <a:lvl1pPr>
              <a:defRPr sz="1800" spc="0"/>
            </a:lvl1pPr>
            <a:lvl2pPr>
              <a:defRPr sz="1600" spc="0"/>
            </a:lvl2pPr>
            <a:lvl3pPr>
              <a:defRPr sz="1600" spc="0"/>
            </a:lvl3pPr>
            <a:lvl4pPr>
              <a:defRPr sz="1600" spc="0"/>
            </a:lvl4pPr>
            <a:lvl5pPr>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98104106"/>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One-Column Format">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1517904"/>
          </a:xfrm>
        </p:spPr>
        <p:txBody>
          <a:bodyPr anchor="b"/>
          <a:lstStyle>
            <a:lvl1pPr algn="l">
              <a:lnSpc>
                <a:spcPct val="95000"/>
              </a:lnSpc>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914400" y="1828800"/>
            <a:ext cx="103632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322562401"/>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Column Format">
    <p:spTree>
      <p:nvGrpSpPr>
        <p:cNvPr id="1" name=""/>
        <p:cNvGrpSpPr/>
        <p:nvPr/>
      </p:nvGrpSpPr>
      <p:grpSpPr>
        <a:xfrm>
          <a:off x="0" y="0"/>
          <a:ext cx="0" cy="0"/>
          <a:chOff x="0" y="0"/>
          <a:chExt cx="0" cy="0"/>
        </a:xfrm>
      </p:grpSpPr>
      <p:sp>
        <p:nvSpPr>
          <p:cNvPr id="2" name="Title 1"/>
          <p:cNvSpPr>
            <a:spLocks noGrp="1"/>
          </p:cNvSpPr>
          <p:nvPr>
            <p:ph type="title"/>
          </p:nvPr>
        </p:nvSpPr>
        <p:spPr>
          <a:xfrm>
            <a:off x="914400" y="-1"/>
            <a:ext cx="10363200" cy="1517904"/>
          </a:xfrm>
        </p:spPr>
        <p:txBody>
          <a:bodyPr anchor="b"/>
          <a:lstStyle>
            <a:lvl1pPr algn="l">
              <a:lnSpc>
                <a:spcPct val="95000"/>
              </a:lnSpc>
              <a:defRPr/>
            </a:lvl1pPr>
          </a:lstStyle>
          <a:p>
            <a:r>
              <a:rPr lang="en-US" dirty="0"/>
              <a:t>Click to edit Master title style</a:t>
            </a:r>
          </a:p>
        </p:txBody>
      </p:sp>
      <p:sp>
        <p:nvSpPr>
          <p:cNvPr id="3" name="Content Placeholder 2"/>
          <p:cNvSpPr>
            <a:spLocks noGrp="1"/>
          </p:cNvSpPr>
          <p:nvPr>
            <p:ph sz="half" idx="1"/>
          </p:nvPr>
        </p:nvSpPr>
        <p:spPr>
          <a:xfrm>
            <a:off x="914401" y="1828800"/>
            <a:ext cx="4876800" cy="38862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86285" y="1828803"/>
            <a:ext cx="4876800" cy="3886201"/>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9BE3ADE1-D531-F843-BD5B-CD6AFEDC1F99}"/>
              </a:ext>
            </a:extLst>
          </p:cNvPr>
          <p:cNvCxnSpPr>
            <a:cxnSpLocks/>
          </p:cNvCxnSpPr>
          <p:nvPr userDrawn="1"/>
        </p:nvCxnSpPr>
        <p:spPr>
          <a:xfrm>
            <a:off x="6077527" y="1828802"/>
            <a:ext cx="0" cy="48006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585341799"/>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Column Forma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400" y="1828800"/>
            <a:ext cx="31496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4540157"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p:nvPr>
        </p:nvSpPr>
        <p:spPr>
          <a:xfrm>
            <a:off x="8128000"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hasCustomPrompt="1"/>
          </p:nvPr>
        </p:nvSpPr>
        <p:spPr>
          <a:xfrm>
            <a:off x="914400" y="990600"/>
            <a:ext cx="10363200" cy="838200"/>
          </a:xfrm>
        </p:spPr>
        <p:txBody>
          <a:bodyPr tIns="0"/>
          <a:lstStyle>
            <a:lvl1pPr algn="l">
              <a:defRPr sz="1800" spc="0" baseline="0"/>
            </a:lvl1pPr>
            <a:lvl2pPr algn="l">
              <a:defRPr/>
            </a:lvl2pPr>
            <a:lvl3pPr algn="l">
              <a:defRPr/>
            </a:lvl3pPr>
            <a:lvl4pPr algn="l">
              <a:defRPr/>
            </a:lvl4pPr>
            <a:lvl5pPr algn="l">
              <a:defRPr/>
            </a:lvl5pPr>
          </a:lstStyle>
          <a:p>
            <a:pPr lvl="0"/>
            <a:r>
              <a:rPr lang="en-US" dirty="0"/>
              <a:t>Three-column format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783718482"/>
      </p:ext>
    </p:extLst>
  </p:cSld>
  <p:clrMapOvr>
    <a:masterClrMapping/>
  </p:clrMapOvr>
  <p:transition spd="slow">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rriculum - 2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282966983"/>
      </p:ext>
    </p:extLst>
  </p:cSld>
  <p:clrMapOvr>
    <a:masterClrMapping/>
  </p:clrMapOvr>
  <p:transition spd="slow">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rriculum - 3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446227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799795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D2F91536-6CD7-214D-AE76-F527E3E9348C}"/>
              </a:ext>
            </a:extLst>
          </p:cNvPr>
          <p:cNvSpPr>
            <a:spLocks noGrp="1"/>
          </p:cNvSpPr>
          <p:nvPr>
            <p:ph type="body" sz="quarter" idx="14"/>
          </p:nvPr>
        </p:nvSpPr>
        <p:spPr>
          <a:xfrm>
            <a:off x="914400" y="1828800"/>
            <a:ext cx="3291840" cy="594360"/>
          </a:xfrm>
          <a:solidFill>
            <a:schemeClr val="tx2"/>
          </a:solidFill>
          <a:ln w="6350">
            <a:noFill/>
          </a:ln>
        </p:spPr>
        <p:txBody>
          <a:bodyPr lIns="137160" tIns="0" rIns="91440" bIns="0" anchor="ctr"/>
          <a:lstStyle>
            <a:lvl1pPr algn="l">
              <a:spcAft>
                <a:spcPts val="0"/>
              </a:spcAft>
              <a:defRPr sz="1600" spc="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6D8FC86E-8BC0-974C-A757-0F22C29E272A}"/>
              </a:ext>
            </a:extLst>
          </p:cNvPr>
          <p:cNvSpPr>
            <a:spLocks noGrp="1"/>
          </p:cNvSpPr>
          <p:nvPr>
            <p:ph type="body" sz="quarter" idx="15"/>
          </p:nvPr>
        </p:nvSpPr>
        <p:spPr>
          <a:xfrm>
            <a:off x="446227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
        <p:nvSpPr>
          <p:cNvPr id="12" name="Text Placeholder 9">
            <a:extLst>
              <a:ext uri="{FF2B5EF4-FFF2-40B4-BE49-F238E27FC236}">
                <a16:creationId xmlns:a16="http://schemas.microsoft.com/office/drawing/2014/main" id="{9E8B68C9-BBDD-874F-83CF-39F834126C8D}"/>
              </a:ext>
            </a:extLst>
          </p:cNvPr>
          <p:cNvSpPr>
            <a:spLocks noGrp="1"/>
          </p:cNvSpPr>
          <p:nvPr>
            <p:ph type="body" sz="quarter" idx="16"/>
          </p:nvPr>
        </p:nvSpPr>
        <p:spPr>
          <a:xfrm>
            <a:off x="799795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845958327"/>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 Animated - w/o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dirty="0"/>
              <a:t>Click to edit Master title style</a:t>
            </a:r>
          </a:p>
        </p:txBody>
      </p:sp>
      <p:grpSp>
        <p:nvGrpSpPr>
          <p:cNvPr id="10" name="Group 9">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28906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Horizontal)">
                                      <p:cBhvr>
                                        <p:cTn id="7" dur="10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urriculum - 4 Column">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6C90A12-2C1B-5448-8BA5-FE9F002B05DA}"/>
              </a:ext>
            </a:extLst>
          </p:cNvPr>
          <p:cNvSpPr>
            <a:spLocks noGrp="1"/>
          </p:cNvSpPr>
          <p:nvPr>
            <p:ph type="body" sz="quarter" idx="14" hasCustomPrompt="1"/>
          </p:nvPr>
        </p:nvSpPr>
        <p:spPr>
          <a:xfrm>
            <a:off x="8847667"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lvl1pPr>
            <a:lvl2pPr algn="l">
              <a:spcAft>
                <a:spcPts val="600"/>
              </a:spcAft>
              <a:defRPr sz="1400"/>
            </a:lvl2pPr>
            <a:lvl3pPr algn="l">
              <a:spcAft>
                <a:spcPts val="600"/>
              </a:spcAft>
              <a:defRPr sz="1400"/>
            </a:lvl3pPr>
            <a:lvl4pPr algn="l">
              <a:spcAft>
                <a:spcPts val="600"/>
              </a:spcAft>
              <a:defRPr sz="1400"/>
            </a:lvl4pPr>
            <a:lvl5pPr algn="l">
              <a:spcAft>
                <a:spcPts val="600"/>
              </a:spcAft>
              <a:defRPr sz="1400"/>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3561783"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6215156"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12">
            <a:extLst>
              <a:ext uri="{FF2B5EF4-FFF2-40B4-BE49-F238E27FC236}">
                <a16:creationId xmlns:a16="http://schemas.microsoft.com/office/drawing/2014/main" id="{0B9D93D7-D955-1447-97B6-2BEDC9098835}"/>
              </a:ext>
            </a:extLst>
          </p:cNvPr>
          <p:cNvSpPr>
            <a:spLocks noGrp="1"/>
          </p:cNvSpPr>
          <p:nvPr>
            <p:ph type="body" sz="quarter" idx="15"/>
          </p:nvPr>
        </p:nvSpPr>
        <p:spPr>
          <a:xfrm>
            <a:off x="8851392"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lvl2pPr>
            <a:lvl3pPr algn="l">
              <a:spcAft>
                <a:spcPts val="0"/>
              </a:spcAft>
              <a:defRPr sz="1400"/>
            </a:lvl3pPr>
            <a:lvl4pPr algn="l">
              <a:spcAft>
                <a:spcPts val="0"/>
              </a:spcAft>
              <a:defRPr sz="1400"/>
            </a:lvl4pPr>
            <a:lvl5pPr algn="l">
              <a:spcAft>
                <a:spcPts val="0"/>
              </a:spcAft>
              <a:defRPr sz="1400"/>
            </a:lvl5pPr>
          </a:lstStyle>
          <a:p>
            <a:pPr lvl="0"/>
            <a:r>
              <a:rPr lang="en-US" dirty="0"/>
              <a:t>Edit Master text styles</a:t>
            </a:r>
          </a:p>
        </p:txBody>
      </p:sp>
      <p:sp>
        <p:nvSpPr>
          <p:cNvPr id="11" name="Text Placeholder 5">
            <a:extLst>
              <a:ext uri="{FF2B5EF4-FFF2-40B4-BE49-F238E27FC236}">
                <a16:creationId xmlns:a16="http://schemas.microsoft.com/office/drawing/2014/main" id="{F8BEFF0C-A798-5D4F-9055-A2835E58EC0A}"/>
              </a:ext>
            </a:extLst>
          </p:cNvPr>
          <p:cNvSpPr>
            <a:spLocks noGrp="1"/>
          </p:cNvSpPr>
          <p:nvPr>
            <p:ph type="body" sz="quarter" idx="16"/>
          </p:nvPr>
        </p:nvSpPr>
        <p:spPr>
          <a:xfrm>
            <a:off x="91440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spc="0">
                <a:solidFill>
                  <a:schemeClr val="tx1"/>
                </a:solidFill>
              </a:defRPr>
            </a:lvl2pPr>
            <a:lvl3pPr algn="l">
              <a:spcAft>
                <a:spcPts val="0"/>
              </a:spcAft>
              <a:defRPr sz="1400" spc="0">
                <a:solidFill>
                  <a:schemeClr val="tx1"/>
                </a:solidFill>
              </a:defRPr>
            </a:lvl3pPr>
            <a:lvl4pPr algn="l">
              <a:spcAft>
                <a:spcPts val="0"/>
              </a:spcAft>
              <a:defRPr sz="1400" spc="0">
                <a:solidFill>
                  <a:schemeClr val="tx1"/>
                </a:solidFill>
              </a:defRPr>
            </a:lvl4pPr>
            <a:lvl5pPr algn="l">
              <a:spcAft>
                <a:spcPts val="0"/>
              </a:spcAft>
              <a:defRPr sz="1400" spc="0">
                <a:solidFill>
                  <a:schemeClr val="tx1"/>
                </a:solidFill>
              </a:defRPr>
            </a:lvl5pPr>
          </a:lstStyle>
          <a:p>
            <a:pPr lvl="0"/>
            <a:r>
              <a:rPr lang="en-US" dirty="0"/>
              <a:t>Edit Master text styles</a:t>
            </a:r>
          </a:p>
        </p:txBody>
      </p:sp>
      <p:sp>
        <p:nvSpPr>
          <p:cNvPr id="12" name="Text Placeholder 7">
            <a:extLst>
              <a:ext uri="{FF2B5EF4-FFF2-40B4-BE49-F238E27FC236}">
                <a16:creationId xmlns:a16="http://schemas.microsoft.com/office/drawing/2014/main" id="{52783B13-B137-1148-9015-7169E9546B02}"/>
              </a:ext>
            </a:extLst>
          </p:cNvPr>
          <p:cNvSpPr>
            <a:spLocks noGrp="1"/>
          </p:cNvSpPr>
          <p:nvPr>
            <p:ph type="body" sz="quarter" idx="17"/>
          </p:nvPr>
        </p:nvSpPr>
        <p:spPr>
          <a:xfrm>
            <a:off x="3560064"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dirty="0"/>
              <a:t>Edit Master text styles</a:t>
            </a:r>
          </a:p>
        </p:txBody>
      </p:sp>
      <p:sp>
        <p:nvSpPr>
          <p:cNvPr id="14" name="Text Placeholder 9">
            <a:extLst>
              <a:ext uri="{FF2B5EF4-FFF2-40B4-BE49-F238E27FC236}">
                <a16:creationId xmlns:a16="http://schemas.microsoft.com/office/drawing/2014/main" id="{4FC5DA66-91A5-724C-8386-137900477501}"/>
              </a:ext>
            </a:extLst>
          </p:cNvPr>
          <p:cNvSpPr>
            <a:spLocks noGrp="1"/>
          </p:cNvSpPr>
          <p:nvPr>
            <p:ph type="body" sz="quarter" idx="18"/>
          </p:nvPr>
        </p:nvSpPr>
        <p:spPr>
          <a:xfrm>
            <a:off x="621792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088615536"/>
      </p:ext>
    </p:extLst>
  </p:cSld>
  <p:clrMapOvr>
    <a:masterClrMapping/>
  </p:clrMapOvr>
  <p:transition spd="slow">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rriculum - 4 Boxes">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799"/>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
        <p:nvSpPr>
          <p:cNvPr id="4" name="Text Placeholder 3">
            <a:extLst>
              <a:ext uri="{FF2B5EF4-FFF2-40B4-BE49-F238E27FC236}">
                <a16:creationId xmlns:a16="http://schemas.microsoft.com/office/drawing/2014/main" id="{CC0C3536-349E-9740-BCF0-2B6F9D1ACE75}"/>
              </a:ext>
            </a:extLst>
          </p:cNvPr>
          <p:cNvSpPr>
            <a:spLocks noGrp="1"/>
          </p:cNvSpPr>
          <p:nvPr>
            <p:ph type="body" sz="quarter" idx="16"/>
          </p:nvPr>
        </p:nvSpPr>
        <p:spPr>
          <a:xfrm>
            <a:off x="9144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EE34436A-2B90-6249-BF91-B7E8C23A8E24}"/>
              </a:ext>
            </a:extLst>
          </p:cNvPr>
          <p:cNvSpPr>
            <a:spLocks noGrp="1"/>
          </p:cNvSpPr>
          <p:nvPr>
            <p:ph type="body" sz="quarter" idx="17"/>
          </p:nvPr>
        </p:nvSpPr>
        <p:spPr>
          <a:xfrm>
            <a:off x="64008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spcAft>
                <a:spcPts val="600"/>
              </a:spcAft>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2" name="Text Placeholder 11">
            <a:extLst>
              <a:ext uri="{FF2B5EF4-FFF2-40B4-BE49-F238E27FC236}">
                <a16:creationId xmlns:a16="http://schemas.microsoft.com/office/drawing/2014/main" id="{0F2F14E9-ACF6-ED4D-99A4-AA5EFFA1053D}"/>
              </a:ext>
            </a:extLst>
          </p:cNvPr>
          <p:cNvSpPr>
            <a:spLocks noGrp="1"/>
          </p:cNvSpPr>
          <p:nvPr>
            <p:ph type="body" sz="quarter" idx="18"/>
          </p:nvPr>
        </p:nvSpPr>
        <p:spPr>
          <a:xfrm>
            <a:off x="914400" y="4225635"/>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dirty="0"/>
              <a:t>Edit Master text styles</a:t>
            </a:r>
          </a:p>
        </p:txBody>
      </p:sp>
      <p:sp>
        <p:nvSpPr>
          <p:cNvPr id="14" name="Text Placeholder 13">
            <a:extLst>
              <a:ext uri="{FF2B5EF4-FFF2-40B4-BE49-F238E27FC236}">
                <a16:creationId xmlns:a16="http://schemas.microsoft.com/office/drawing/2014/main" id="{ABEC11C2-4C45-8E4D-A60A-30688C0D68CF}"/>
              </a:ext>
            </a:extLst>
          </p:cNvPr>
          <p:cNvSpPr>
            <a:spLocks noGrp="1"/>
          </p:cNvSpPr>
          <p:nvPr>
            <p:ph type="body" sz="quarter" idx="19"/>
          </p:nvPr>
        </p:nvSpPr>
        <p:spPr>
          <a:xfrm>
            <a:off x="6400800" y="4228683"/>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2583019969"/>
      </p:ext>
    </p:extLst>
  </p:cSld>
  <p:clrMapOvr>
    <a:masterClrMapping/>
  </p:clrMapOvr>
  <p:transition spd="slow">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tatistics - 9 boxes">
    <p:spTree>
      <p:nvGrpSpPr>
        <p:cNvPr id="1" name=""/>
        <p:cNvGrpSpPr/>
        <p:nvPr/>
      </p:nvGrpSpPr>
      <p:grpSpPr>
        <a:xfrm>
          <a:off x="0" y="0"/>
          <a:ext cx="0" cy="0"/>
          <a:chOff x="0" y="0"/>
          <a:chExt cx="0" cy="0"/>
        </a:xfrm>
      </p:grpSpPr>
      <p:sp>
        <p:nvSpPr>
          <p:cNvPr id="41" name="Text Placeholder 40">
            <a:extLst>
              <a:ext uri="{FF2B5EF4-FFF2-40B4-BE49-F238E27FC236}">
                <a16:creationId xmlns:a16="http://schemas.microsoft.com/office/drawing/2014/main" id="{C8F69952-DDE8-254A-B98C-29E4A56BCE88}"/>
              </a:ext>
            </a:extLst>
          </p:cNvPr>
          <p:cNvSpPr>
            <a:spLocks noGrp="1"/>
          </p:cNvSpPr>
          <p:nvPr>
            <p:ph type="body" sz="quarter" idx="29"/>
          </p:nvPr>
        </p:nvSpPr>
        <p:spPr>
          <a:xfrm>
            <a:off x="3048000" y="4425696"/>
            <a:ext cx="5486400" cy="2212848"/>
          </a:xfrm>
          <a:solidFill>
            <a:schemeClr val="bg1"/>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tx1"/>
                </a:solidFill>
                <a:latin typeface="+mj-lt"/>
              </a:defRPr>
            </a:lvl1pPr>
            <a:lvl2pPr algn="ctr">
              <a:lnSpc>
                <a:spcPct val="90000"/>
              </a:lnSpc>
              <a:spcAft>
                <a:spcPts val="0"/>
              </a:spcAft>
              <a:defRPr sz="2400">
                <a:solidFill>
                  <a:schemeClr val="tx1"/>
                </a:solidFill>
              </a:defRPr>
            </a:lvl2pPr>
            <a:lvl3pPr algn="ctr">
              <a:lnSpc>
                <a:spcPct val="90000"/>
              </a:lnSpc>
              <a:spcAft>
                <a:spcPts val="0"/>
              </a:spcAft>
              <a:defRPr sz="1600">
                <a:solidFill>
                  <a:schemeClr val="tx1"/>
                </a:solidFill>
              </a:defRPr>
            </a:lvl3pPr>
            <a:lvl4pPr>
              <a:defRPr>
                <a:solidFill>
                  <a:schemeClr val="bg1"/>
                </a:solidFill>
              </a:defRPr>
            </a:lvl4pPr>
            <a:lvl5pPr>
              <a:defRPr>
                <a:solidFill>
                  <a:schemeClr val="bg1"/>
                </a:solidFill>
              </a:defRPr>
            </a:lvl5pPr>
          </a:lstStyle>
          <a:p>
            <a:pPr lvl="0"/>
            <a:r>
              <a:rPr lang="en-US" dirty="0"/>
              <a:t>Edit</a:t>
            </a:r>
          </a:p>
          <a:p>
            <a:pPr lvl="1"/>
            <a:r>
              <a:rPr lang="en-US" dirty="0"/>
              <a:t>Second level</a:t>
            </a:r>
          </a:p>
          <a:p>
            <a:pPr lvl="2"/>
            <a:r>
              <a:rPr lang="en-US" dirty="0"/>
              <a:t>Third level</a:t>
            </a:r>
          </a:p>
        </p:txBody>
      </p:sp>
      <p:sp>
        <p:nvSpPr>
          <p:cNvPr id="39" name="Text Placeholder 38">
            <a:extLst>
              <a:ext uri="{FF2B5EF4-FFF2-40B4-BE49-F238E27FC236}">
                <a16:creationId xmlns:a16="http://schemas.microsoft.com/office/drawing/2014/main" id="{D4F13E35-87EC-C24D-92D8-FDBC4ECC1A96}"/>
              </a:ext>
            </a:extLst>
          </p:cNvPr>
          <p:cNvSpPr>
            <a:spLocks noGrp="1"/>
          </p:cNvSpPr>
          <p:nvPr>
            <p:ph type="body" sz="quarter" idx="28"/>
          </p:nvPr>
        </p:nvSpPr>
        <p:spPr>
          <a:xfrm>
            <a:off x="8534400" y="4427538"/>
            <a:ext cx="36576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stStyle>
          <a:p>
            <a:pPr lvl="0"/>
            <a:r>
              <a:rPr lang="en-US" dirty="0"/>
              <a:t>Edit </a:t>
            </a:r>
          </a:p>
          <a:p>
            <a:pPr lvl="1"/>
            <a:r>
              <a:rPr lang="en-US" dirty="0"/>
              <a:t>Second level</a:t>
            </a:r>
          </a:p>
          <a:p>
            <a:pPr lvl="2"/>
            <a:r>
              <a:rPr lang="en-US" dirty="0"/>
              <a:t>Third level</a:t>
            </a:r>
          </a:p>
        </p:txBody>
      </p:sp>
      <p:sp>
        <p:nvSpPr>
          <p:cNvPr id="37" name="Text Placeholder 36">
            <a:extLst>
              <a:ext uri="{FF2B5EF4-FFF2-40B4-BE49-F238E27FC236}">
                <a16:creationId xmlns:a16="http://schemas.microsoft.com/office/drawing/2014/main" id="{7143ECE4-E5E9-9644-9928-0613FBBD4857}"/>
              </a:ext>
            </a:extLst>
          </p:cNvPr>
          <p:cNvSpPr>
            <a:spLocks noGrp="1"/>
          </p:cNvSpPr>
          <p:nvPr>
            <p:ph type="body" sz="quarter" idx="27"/>
          </p:nvPr>
        </p:nvSpPr>
        <p:spPr>
          <a:xfrm>
            <a:off x="9144000" y="-1"/>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stStyle>
          <a:p>
            <a:pPr lvl="0"/>
            <a:r>
              <a:rPr lang="en-US" dirty="0"/>
              <a:t>Edit </a:t>
            </a:r>
          </a:p>
          <a:p>
            <a:pPr lvl="1"/>
            <a:r>
              <a:rPr lang="en-US" dirty="0"/>
              <a:t>Second level</a:t>
            </a:r>
          </a:p>
          <a:p>
            <a:pPr lvl="2"/>
            <a:r>
              <a:rPr lang="en-US" dirty="0"/>
              <a:t>Third level</a:t>
            </a:r>
          </a:p>
        </p:txBody>
      </p:sp>
      <p:sp>
        <p:nvSpPr>
          <p:cNvPr id="35" name="Text Placeholder 34">
            <a:extLst>
              <a:ext uri="{FF2B5EF4-FFF2-40B4-BE49-F238E27FC236}">
                <a16:creationId xmlns:a16="http://schemas.microsoft.com/office/drawing/2014/main" id="{92775517-9FC8-D140-8804-94F2F90E2A08}"/>
              </a:ext>
            </a:extLst>
          </p:cNvPr>
          <p:cNvSpPr>
            <a:spLocks noGrp="1"/>
          </p:cNvSpPr>
          <p:nvPr>
            <p:ph type="body" sz="quarter" idx="26"/>
          </p:nvPr>
        </p:nvSpPr>
        <p:spPr>
          <a:xfrm>
            <a:off x="9144000" y="2212848"/>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tx2"/>
                </a:solidFill>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
        <p:nvSpPr>
          <p:cNvPr id="33" name="Text Placeholder 32">
            <a:extLst>
              <a:ext uri="{FF2B5EF4-FFF2-40B4-BE49-F238E27FC236}">
                <a16:creationId xmlns:a16="http://schemas.microsoft.com/office/drawing/2014/main" id="{386BDE44-D965-9649-B073-BCADB4EABE89}"/>
              </a:ext>
            </a:extLst>
          </p:cNvPr>
          <p:cNvSpPr>
            <a:spLocks noGrp="1"/>
          </p:cNvSpPr>
          <p:nvPr>
            <p:ph type="body" sz="quarter" idx="25"/>
          </p:nvPr>
        </p:nvSpPr>
        <p:spPr>
          <a:xfrm>
            <a:off x="0" y="2212848"/>
            <a:ext cx="3657600" cy="2212848"/>
          </a:xfrm>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tx2"/>
                </a:solidFill>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
        <p:nvSpPr>
          <p:cNvPr id="31" name="Text Placeholder 30">
            <a:extLst>
              <a:ext uri="{FF2B5EF4-FFF2-40B4-BE49-F238E27FC236}">
                <a16:creationId xmlns:a16="http://schemas.microsoft.com/office/drawing/2014/main" id="{3D5BC5C6-A862-7A4E-B615-47D24DF9DF7E}"/>
              </a:ext>
            </a:extLst>
          </p:cNvPr>
          <p:cNvSpPr>
            <a:spLocks noGrp="1"/>
          </p:cNvSpPr>
          <p:nvPr>
            <p:ph type="body" sz="quarter" idx="24"/>
          </p:nvPr>
        </p:nvSpPr>
        <p:spPr>
          <a:xfrm>
            <a:off x="0" y="4425696"/>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 </a:t>
            </a:r>
          </a:p>
          <a:p>
            <a:pPr lvl="1"/>
            <a:r>
              <a:rPr lang="en-US" dirty="0"/>
              <a:t>Second level</a:t>
            </a:r>
          </a:p>
          <a:p>
            <a:pPr lvl="2"/>
            <a:r>
              <a:rPr lang="en-US" dirty="0"/>
              <a:t>Third level</a:t>
            </a:r>
          </a:p>
        </p:txBody>
      </p:sp>
      <p:sp>
        <p:nvSpPr>
          <p:cNvPr id="25" name="Text Placeholder 24">
            <a:extLst>
              <a:ext uri="{FF2B5EF4-FFF2-40B4-BE49-F238E27FC236}">
                <a16:creationId xmlns:a16="http://schemas.microsoft.com/office/drawing/2014/main" id="{ADDA8EE8-B029-5B46-81EB-DA7C2FB3D808}"/>
              </a:ext>
            </a:extLst>
          </p:cNvPr>
          <p:cNvSpPr>
            <a:spLocks noGrp="1"/>
          </p:cNvSpPr>
          <p:nvPr>
            <p:ph type="body" sz="quarter" idx="22"/>
          </p:nvPr>
        </p:nvSpPr>
        <p:spPr>
          <a:xfrm>
            <a:off x="3657600" y="2212848"/>
            <a:ext cx="54864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a:t>
            </a:r>
          </a:p>
          <a:p>
            <a:pPr lvl="1"/>
            <a:r>
              <a:rPr lang="en-US" dirty="0"/>
              <a:t>Second level</a:t>
            </a:r>
          </a:p>
          <a:p>
            <a:pPr lvl="2"/>
            <a:r>
              <a:rPr lang="en-US" dirty="0"/>
              <a:t>Third level</a:t>
            </a:r>
          </a:p>
        </p:txBody>
      </p:sp>
      <p:sp>
        <p:nvSpPr>
          <p:cNvPr id="23" name="Text Placeholder 22">
            <a:extLst>
              <a:ext uri="{FF2B5EF4-FFF2-40B4-BE49-F238E27FC236}">
                <a16:creationId xmlns:a16="http://schemas.microsoft.com/office/drawing/2014/main" id="{73C85F00-3917-CF47-B34F-F5BD0E11697A}"/>
              </a:ext>
            </a:extLst>
          </p:cNvPr>
          <p:cNvSpPr>
            <a:spLocks noGrp="1"/>
          </p:cNvSpPr>
          <p:nvPr>
            <p:ph type="body" sz="quarter" idx="21"/>
          </p:nvPr>
        </p:nvSpPr>
        <p:spPr>
          <a:xfrm>
            <a:off x="0" y="0"/>
            <a:ext cx="6096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 </a:t>
            </a:r>
          </a:p>
          <a:p>
            <a:pPr lvl="1"/>
            <a:r>
              <a:rPr lang="en-US" dirty="0"/>
              <a:t>Second level</a:t>
            </a:r>
          </a:p>
          <a:p>
            <a:pPr lvl="2"/>
            <a:r>
              <a:rPr lang="en-US" dirty="0"/>
              <a:t>Third level</a:t>
            </a:r>
          </a:p>
        </p:txBody>
      </p:sp>
      <p:sp>
        <p:nvSpPr>
          <p:cNvPr id="29" name="Text Placeholder 28">
            <a:extLst>
              <a:ext uri="{FF2B5EF4-FFF2-40B4-BE49-F238E27FC236}">
                <a16:creationId xmlns:a16="http://schemas.microsoft.com/office/drawing/2014/main" id="{50C7C18E-35B3-FC4D-B564-E7ED79437B9F}"/>
              </a:ext>
            </a:extLst>
          </p:cNvPr>
          <p:cNvSpPr>
            <a:spLocks noGrp="1"/>
          </p:cNvSpPr>
          <p:nvPr>
            <p:ph type="body" sz="quarter" idx="23" hasCustomPrompt="1"/>
          </p:nvPr>
        </p:nvSpPr>
        <p:spPr>
          <a:xfrm>
            <a:off x="6096000" y="0"/>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5400" b="0">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Tree>
    <p:extLst>
      <p:ext uri="{BB962C8B-B14F-4D97-AF65-F5344CB8AC3E}">
        <p14:creationId xmlns:p14="http://schemas.microsoft.com/office/powerpoint/2010/main" val="2268095126"/>
      </p:ext>
    </p:extLst>
  </p:cSld>
  <p:clrMapOvr>
    <a:masterClrMapping/>
  </p:clrMapOvr>
  <p:transition spd="slow">
    <p:wipe/>
  </p:transition>
  <p:extLst>
    <p:ext uri="{DCECCB84-F9BA-43D5-87BE-67443E8EF086}">
      <p15:sldGuideLst xmlns:p15="http://schemas.microsoft.com/office/powerpoint/2012/main">
        <p15:guide id="1" orient="horz" pos="1392"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lumn - Whit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1" y="1005840"/>
            <a:ext cx="3708400" cy="470916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ctrTitle"/>
          </p:nvPr>
        </p:nvSpPr>
        <p:spPr>
          <a:xfrm>
            <a:off x="914400" y="0"/>
            <a:ext cx="6278880" cy="3456432"/>
          </a:xfrm>
        </p:spPr>
        <p:txBody>
          <a:bodyPr anchor="b"/>
          <a:lstStyle>
            <a:lvl1pPr algn="l">
              <a:defRPr sz="60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14400" y="3602038"/>
            <a:ext cx="6278880" cy="2724912"/>
          </a:xfrm>
        </p:spPr>
        <p:txBody>
          <a:bodyPr/>
          <a:lstStyle>
            <a:lvl1pPr marL="0" indent="0" algn="l">
              <a:spcBef>
                <a:spcPts val="0"/>
              </a:spcBef>
              <a:spcAft>
                <a:spcPts val="1200"/>
              </a:spcAft>
              <a:buNone/>
              <a:defRPr sz="1800" spc="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7" name="Straight Connector 6">
            <a:extLst>
              <a:ext uri="{FF2B5EF4-FFF2-40B4-BE49-F238E27FC236}">
                <a16:creationId xmlns:a16="http://schemas.microsoft.com/office/drawing/2014/main" id="{703D4A63-CCD7-CF49-B3D4-76FCDDEE316A}"/>
              </a:ext>
            </a:extLst>
          </p:cNvPr>
          <p:cNvCxnSpPr>
            <a:cxnSpLocks/>
          </p:cNvCxnSpPr>
          <p:nvPr userDrawn="1"/>
        </p:nvCxnSpPr>
        <p:spPr>
          <a:xfrm>
            <a:off x="7616613" y="0"/>
            <a:ext cx="0" cy="6858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211424089"/>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Headlin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1517904"/>
          </a:xfrm>
        </p:spPr>
        <p:txBody>
          <a:bodyPr anchor="b"/>
          <a:lstStyle>
            <a:lvl1pPr algn="l">
              <a:lnSpc>
                <a:spcPct val="95000"/>
              </a:lnSpc>
              <a:defRPr/>
            </a:lvl1pPr>
          </a:lstStyle>
          <a:p>
            <a:r>
              <a:rPr lang="en-US" dirty="0"/>
              <a:t>Click to edit Master title style</a:t>
            </a:r>
          </a:p>
        </p:txBody>
      </p:sp>
    </p:spTree>
    <p:extLst>
      <p:ext uri="{BB962C8B-B14F-4D97-AF65-F5344CB8AC3E}">
        <p14:creationId xmlns:p14="http://schemas.microsoft.com/office/powerpoint/2010/main" val="4214530095"/>
      </p:ext>
    </p:extLst>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 Base Lin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4347093"/>
      </p:ext>
    </p:extLst>
  </p:cSld>
  <p:clrMapOvr>
    <a:masterClrMapping/>
  </p:clrMapOvr>
  <p:transition spd="slow">
    <p:wip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 Side 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2D5C17-222B-B041-B8CC-506EE956DBE0}"/>
              </a:ext>
            </a:extLst>
          </p:cNvPr>
          <p:cNvSpPr/>
          <p:nvPr userDrawn="1"/>
        </p:nvSpPr>
        <p:spPr>
          <a:xfrm>
            <a:off x="0" y="6629400"/>
            <a:ext cx="1219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Rectangle 2">
            <a:extLst>
              <a:ext uri="{FF2B5EF4-FFF2-40B4-BE49-F238E27FC236}">
                <a16:creationId xmlns:a16="http://schemas.microsoft.com/office/drawing/2014/main" id="{E40F96D7-E1A8-844A-80A0-F03B8FD3FFE9}"/>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580093855"/>
      </p:ext>
    </p:extLst>
  </p:cSld>
  <p:clrMapOvr>
    <a:masterClrMapping/>
  </p:clrMapOvr>
  <p:transition spd="slow">
    <p:wipe dir="d"/>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ntro - Animated w/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a:t>Click to edit Master title style</a:t>
            </a:r>
            <a:endParaRPr lang="en-US" dirty="0"/>
          </a:p>
        </p:txBody>
      </p:sp>
      <p:pic>
        <p:nvPicPr>
          <p:cNvPr id="9" name="Picture 8">
            <a:extLst>
              <a:ext uri="{FF2B5EF4-FFF2-40B4-BE49-F238E27FC236}">
                <a16:creationId xmlns:a16="http://schemas.microsoft.com/office/drawing/2014/main" id="{B8B40D0F-4C35-E442-860F-5B5388FCF912}"/>
              </a:ext>
            </a:extLst>
          </p:cNvPr>
          <p:cNvPicPr>
            <a:picLocks noChangeAspect="1"/>
          </p:cNvPicPr>
          <p:nvPr/>
        </p:nvPicPr>
        <p:blipFill>
          <a:blip r:embed="rId2"/>
          <a:stretch>
            <a:fillRect/>
          </a:stretch>
        </p:blipFill>
        <p:spPr>
          <a:xfrm>
            <a:off x="4589387" y="5146045"/>
            <a:ext cx="3048000" cy="670976"/>
          </a:xfrm>
          <a:prstGeom prst="rect">
            <a:avLst/>
          </a:prstGeom>
        </p:spPr>
      </p:pic>
      <p:grpSp>
        <p:nvGrpSpPr>
          <p:cNvPr id="10" name="Group 9">
            <a:extLst>
              <a:ext uri="{FF2B5EF4-FFF2-40B4-BE49-F238E27FC236}">
                <a16:creationId xmlns:a16="http://schemas.microsoft.com/office/drawing/2014/main" id="{0FFD8237-B4E3-AB47-A0B5-8261C7ADE253}"/>
              </a:ext>
            </a:extLst>
          </p:cNvPr>
          <p:cNvGrpSpPr/>
          <p:nvPr/>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7" name="Straight Connector 16">
            <a:extLst>
              <a:ext uri="{FF2B5EF4-FFF2-40B4-BE49-F238E27FC236}">
                <a16:creationId xmlns:a16="http://schemas.microsoft.com/office/drawing/2014/main" id="{74936B40-4EE6-F94E-9BF6-AFD0E25481D3}"/>
              </a:ext>
            </a:extLst>
          </p:cNvPr>
          <p:cNvCxnSpPr>
            <a:cxnSpLocks/>
          </p:cNvCxnSpPr>
          <p:nvPr/>
        </p:nvCxnSpPr>
        <p:spPr>
          <a:xfrm>
            <a:off x="6096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64EF24-72E2-8E47-B821-F94DA9D444D2}"/>
              </a:ext>
            </a:extLst>
          </p:cNvPr>
          <p:cNvCxnSpPr>
            <a:cxnSpLocks/>
          </p:cNvCxnSpPr>
          <p:nvPr/>
        </p:nvCxnSpPr>
        <p:spPr>
          <a:xfrm>
            <a:off x="6096000" y="6169618"/>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7509" y="5150350"/>
            <a:ext cx="2238509" cy="653204"/>
          </a:xfrm>
          <a:prstGeom prst="rect">
            <a:avLst/>
          </a:prstGeom>
        </p:spPr>
      </p:pic>
    </p:spTree>
    <p:extLst>
      <p:ext uri="{BB962C8B-B14F-4D97-AF65-F5344CB8AC3E}">
        <p14:creationId xmlns:p14="http://schemas.microsoft.com/office/powerpoint/2010/main" val="603918886"/>
      </p:ext>
    </p:extLst>
  </p:cSld>
  <p:clrMapOvr>
    <a:masterClrMapping/>
  </p:clrMapOvr>
  <p:transition spd="slow">
    <p:wipe dir="d"/>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ntro - Animated - w/o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a:t>Click to edit Master title style</a:t>
            </a:r>
            <a:endParaRPr lang="en-US" dirty="0"/>
          </a:p>
        </p:txBody>
      </p:sp>
      <p:grpSp>
        <p:nvGrpSpPr>
          <p:cNvPr id="10" name="Group 9">
            <a:extLst>
              <a:ext uri="{FF2B5EF4-FFF2-40B4-BE49-F238E27FC236}">
                <a16:creationId xmlns:a16="http://schemas.microsoft.com/office/drawing/2014/main" id="{0FFD8237-B4E3-AB47-A0B5-8261C7ADE253}"/>
              </a:ext>
            </a:extLst>
          </p:cNvPr>
          <p:cNvGrpSpPr/>
          <p:nvPr/>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14" name="Group 13">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5" name="Straight Connector 14">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57001280"/>
      </p:ext>
    </p:extLst>
  </p:cSld>
  <p:clrMapOvr>
    <a:masterClrMapping/>
  </p:clrMapOvr>
  <p:transition spd="slow">
    <p:wip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10">
            <a:extLst>
              <a:ext uri="{FF2B5EF4-FFF2-40B4-BE49-F238E27FC236}">
                <a16:creationId xmlns:a16="http://schemas.microsoft.com/office/drawing/2014/main" id="{CA8D26B0-1CD4-FB41-A78C-F557F7B05A57}"/>
              </a:ext>
            </a:extLst>
          </p:cNvPr>
          <p:cNvPicPr>
            <a:picLocks noChangeAspect="1"/>
          </p:cNvPicPr>
          <p:nvPr/>
        </p:nvPicPr>
        <p:blipFill rotWithShape="1">
          <a:blip r:embed="rId2"/>
          <a:srcRect r="35139" b="-565"/>
          <a:stretch/>
        </p:blipFill>
        <p:spPr>
          <a:xfrm>
            <a:off x="8006109" y="1124712"/>
            <a:ext cx="4168641" cy="5546044"/>
          </a:xfrm>
          <a:prstGeom prst="rect">
            <a:avLst/>
          </a:prstGeom>
        </p:spPr>
      </p:pic>
      <p:sp>
        <p:nvSpPr>
          <p:cNvPr id="4" name="Rectangle 3">
            <a:extLst>
              <a:ext uri="{FF2B5EF4-FFF2-40B4-BE49-F238E27FC236}">
                <a16:creationId xmlns:a16="http://schemas.microsoft.com/office/drawing/2014/main" id="{C14E431E-825A-294E-B7AD-2D288C1A213F}"/>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967509" y="3"/>
            <a:ext cx="6868891" cy="3605349"/>
          </a:xfrm>
        </p:spPr>
        <p:txBody>
          <a:bodyPr anchor="b"/>
          <a:lstStyle>
            <a:lvl1pPr algn="l">
              <a:lnSpc>
                <a:spcPct val="90000"/>
              </a:lnSpc>
              <a:defRPr sz="6000">
                <a:solidFill>
                  <a:schemeClr val="bg1"/>
                </a:solidFill>
              </a:defRPr>
            </a:lvl1pPr>
          </a:lstStyle>
          <a:p>
            <a:r>
              <a:rPr lang="en-US"/>
              <a:t>Click to edit Master title style</a:t>
            </a:r>
            <a:endParaRPr lang="en-US" dirty="0"/>
          </a:p>
        </p:txBody>
      </p:sp>
      <p:sp>
        <p:nvSpPr>
          <p:cNvPr id="7" name="Text Placeholder 6">
            <a:extLst>
              <a:ext uri="{FF2B5EF4-FFF2-40B4-BE49-F238E27FC236}">
                <a16:creationId xmlns:a16="http://schemas.microsoft.com/office/drawing/2014/main" id="{D356820B-1C15-F043-9777-053D813A7C9B}"/>
              </a:ext>
            </a:extLst>
          </p:cNvPr>
          <p:cNvSpPr>
            <a:spLocks noGrp="1"/>
          </p:cNvSpPr>
          <p:nvPr>
            <p:ph type="body" sz="quarter" idx="10"/>
          </p:nvPr>
        </p:nvSpPr>
        <p:spPr>
          <a:xfrm>
            <a:off x="4967509" y="3696871"/>
            <a:ext cx="6868891" cy="1169042"/>
          </a:xfrm>
        </p:spPr>
        <p:txBody>
          <a:bodyPr/>
          <a:lstStyle>
            <a:lvl1pPr algn="l">
              <a:defRPr sz="2200" spc="0">
                <a:solidFill>
                  <a:schemeClr val="bg1"/>
                </a:solidFill>
              </a:defRPr>
            </a:lvl1pPr>
          </a:lstStyle>
          <a:p>
            <a:pPr lvl="0"/>
            <a:r>
              <a:rPr lang="en-US"/>
              <a:t>Click to edit Master text styles</a:t>
            </a:r>
          </a:p>
        </p:txBody>
      </p:sp>
      <p:sp>
        <p:nvSpPr>
          <p:cNvPr id="9" name="Picture Placeholder 8">
            <a:extLst>
              <a:ext uri="{FF2B5EF4-FFF2-40B4-BE49-F238E27FC236}">
                <a16:creationId xmlns:a16="http://schemas.microsoft.com/office/drawing/2014/main" id="{2883E360-0D8E-1045-B3EE-D3202095FEEC}"/>
              </a:ext>
            </a:extLst>
          </p:cNvPr>
          <p:cNvSpPr>
            <a:spLocks noGrp="1"/>
          </p:cNvSpPr>
          <p:nvPr>
            <p:ph type="pic" sz="quarter" idx="11"/>
          </p:nvPr>
        </p:nvSpPr>
        <p:spPr>
          <a:xfrm>
            <a:off x="940868" y="1835333"/>
            <a:ext cx="3149600" cy="3030583"/>
          </a:xfrm>
          <a:solidFill>
            <a:schemeClr val="bg1"/>
          </a:solidFill>
        </p:spPr>
        <p:txBody>
          <a:bodyPr anchor="ctr"/>
          <a:lstStyle>
            <a:lvl1pPr>
              <a:defRPr>
                <a:solidFill>
                  <a:schemeClr val="tx1"/>
                </a:solidFill>
              </a:defRPr>
            </a:lvl1pPr>
          </a:lstStyle>
          <a:p>
            <a:r>
              <a:rPr lang="en-US"/>
              <a:t>Drag picture to placeholder or click icon to add</a:t>
            </a:r>
            <a:endParaRPr lang="en-US" dirty="0"/>
          </a:p>
        </p:txBody>
      </p:sp>
      <p:pic>
        <p:nvPicPr>
          <p:cNvPr id="12" name="Picture 11">
            <a:extLst>
              <a:ext uri="{FF2B5EF4-FFF2-40B4-BE49-F238E27FC236}">
                <a16:creationId xmlns:a16="http://schemas.microsoft.com/office/drawing/2014/main" id="{95E9BD04-78AF-FB4A-A7D6-ED6612D5536F}"/>
              </a:ext>
            </a:extLst>
          </p:cNvPr>
          <p:cNvPicPr>
            <a:picLocks noChangeAspect="1"/>
          </p:cNvPicPr>
          <p:nvPr/>
        </p:nvPicPr>
        <p:blipFill>
          <a:blip r:embed="rId3"/>
          <a:stretch>
            <a:fillRect/>
          </a:stretch>
        </p:blipFill>
        <p:spPr>
          <a:xfrm>
            <a:off x="4963009" y="5146045"/>
            <a:ext cx="3048000" cy="670976"/>
          </a:xfrm>
          <a:prstGeom prst="rect">
            <a:avLst/>
          </a:prstGeom>
        </p:spPr>
      </p:pic>
      <p:cxnSp>
        <p:nvCxnSpPr>
          <p:cNvPr id="13" name="Straight Connector 12">
            <a:extLst>
              <a:ext uri="{FF2B5EF4-FFF2-40B4-BE49-F238E27FC236}">
                <a16:creationId xmlns:a16="http://schemas.microsoft.com/office/drawing/2014/main" id="{148CB17A-54A6-254C-9F79-7FE2B05CBCC5}"/>
              </a:ext>
            </a:extLst>
          </p:cNvPr>
          <p:cNvCxnSpPr>
            <a:cxnSpLocks/>
          </p:cNvCxnSpPr>
          <p:nvPr/>
        </p:nvCxnSpPr>
        <p:spPr>
          <a:xfrm>
            <a:off x="4534887" y="5150350"/>
            <a:ext cx="0" cy="17076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a:extLst>
              <a:ext uri="{FF2B5EF4-FFF2-40B4-BE49-F238E27FC236}">
                <a16:creationId xmlns:a16="http://schemas.microsoft.com/office/drawing/2014/main" id="{C14E431E-825A-294E-B7AD-2D288C1A213F}"/>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7" name="Straight Connector 16">
            <a:extLst>
              <a:ext uri="{FF2B5EF4-FFF2-40B4-BE49-F238E27FC236}">
                <a16:creationId xmlns:a16="http://schemas.microsoft.com/office/drawing/2014/main" id="{148CB17A-54A6-254C-9F79-7FE2B05CBCC5}"/>
              </a:ext>
            </a:extLst>
          </p:cNvPr>
          <p:cNvCxnSpPr>
            <a:cxnSpLocks/>
          </p:cNvCxnSpPr>
          <p:nvPr userDrawn="1"/>
        </p:nvCxnSpPr>
        <p:spPr>
          <a:xfrm>
            <a:off x="4534887" y="5150350"/>
            <a:ext cx="0" cy="17076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67509" y="5150350"/>
            <a:ext cx="2238509" cy="653204"/>
          </a:xfrm>
          <a:prstGeom prst="rect">
            <a:avLst/>
          </a:prstGeom>
        </p:spPr>
      </p:pic>
      <p:pic>
        <p:nvPicPr>
          <p:cNvPr id="20" name="Picture 19">
            <a:extLst>
              <a:ext uri="{FF2B5EF4-FFF2-40B4-BE49-F238E27FC236}">
                <a16:creationId xmlns:a16="http://schemas.microsoft.com/office/drawing/2014/main" id="{CA8D26B0-1CD4-FB41-A78C-F557F7B05A57}"/>
              </a:ext>
            </a:extLst>
          </p:cNvPr>
          <p:cNvPicPr>
            <a:picLocks noChangeAspect="1"/>
          </p:cNvPicPr>
          <p:nvPr userDrawn="1"/>
        </p:nvPicPr>
        <p:blipFill rotWithShape="1">
          <a:blip r:embed="rId2"/>
          <a:srcRect r="35139" b="-565"/>
          <a:stretch/>
        </p:blipFill>
        <p:spPr>
          <a:xfrm>
            <a:off x="8006109" y="-3"/>
            <a:ext cx="4168641" cy="6670759"/>
          </a:xfrm>
          <a:prstGeom prst="rect">
            <a:avLst/>
          </a:prstGeom>
        </p:spPr>
      </p:pic>
    </p:spTree>
    <p:extLst>
      <p:ext uri="{BB962C8B-B14F-4D97-AF65-F5344CB8AC3E}">
        <p14:creationId xmlns:p14="http://schemas.microsoft.com/office/powerpoint/2010/main" val="103578497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extLst>
    <p:ext uri="{DCECCB84-F9BA-43D5-87BE-67443E8EF086}">
      <p15:sldGuideLst xmlns:p15="http://schemas.microsoft.com/office/powerpoint/2012/main">
        <p15:guide id="1" pos="2880">
          <p15:clr>
            <a:srgbClr val="FBAE40"/>
          </p15:clr>
        </p15:guide>
        <p15:guide id="2" pos="235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10">
            <a:extLst>
              <a:ext uri="{FF2B5EF4-FFF2-40B4-BE49-F238E27FC236}">
                <a16:creationId xmlns:a16="http://schemas.microsoft.com/office/drawing/2014/main" id="{CA8D26B0-1CD4-FB41-A78C-F557F7B05A57}"/>
              </a:ext>
            </a:extLst>
          </p:cNvPr>
          <p:cNvPicPr>
            <a:picLocks noChangeAspect="1"/>
          </p:cNvPicPr>
          <p:nvPr userDrawn="1"/>
        </p:nvPicPr>
        <p:blipFill rotWithShape="1">
          <a:blip r:embed="rId2"/>
          <a:srcRect r="35139" b="-565"/>
          <a:stretch/>
        </p:blipFill>
        <p:spPr>
          <a:xfrm>
            <a:off x="8006109" y="1124712"/>
            <a:ext cx="4168641" cy="5546044"/>
          </a:xfrm>
          <a:prstGeom prst="rect">
            <a:avLst/>
          </a:prstGeom>
        </p:spPr>
      </p:pic>
      <p:sp>
        <p:nvSpPr>
          <p:cNvPr id="4" name="Rectangle 3">
            <a:extLst>
              <a:ext uri="{FF2B5EF4-FFF2-40B4-BE49-F238E27FC236}">
                <a16:creationId xmlns:a16="http://schemas.microsoft.com/office/drawing/2014/main" id="{C14E431E-825A-294E-B7AD-2D288C1A213F}"/>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967509" y="3"/>
            <a:ext cx="6868891" cy="3605349"/>
          </a:xfrm>
        </p:spPr>
        <p:txBody>
          <a:bodyPr anchor="b"/>
          <a:lstStyle>
            <a:lvl1pPr algn="l">
              <a:lnSpc>
                <a:spcPct val="90000"/>
              </a:lnSpc>
              <a:defRPr sz="6000">
                <a:solidFill>
                  <a:schemeClr val="bg1"/>
                </a:solidFill>
              </a:defRPr>
            </a:lvl1pPr>
          </a:lstStyle>
          <a:p>
            <a:r>
              <a:rPr lang="en-US" dirty="0"/>
              <a:t>Click to edit Master title</a:t>
            </a:r>
          </a:p>
        </p:txBody>
      </p:sp>
      <p:sp>
        <p:nvSpPr>
          <p:cNvPr id="7" name="Text Placeholder 6">
            <a:extLst>
              <a:ext uri="{FF2B5EF4-FFF2-40B4-BE49-F238E27FC236}">
                <a16:creationId xmlns:a16="http://schemas.microsoft.com/office/drawing/2014/main" id="{D356820B-1C15-F043-9777-053D813A7C9B}"/>
              </a:ext>
            </a:extLst>
          </p:cNvPr>
          <p:cNvSpPr>
            <a:spLocks noGrp="1"/>
          </p:cNvSpPr>
          <p:nvPr>
            <p:ph type="body" sz="quarter" idx="10"/>
          </p:nvPr>
        </p:nvSpPr>
        <p:spPr>
          <a:xfrm>
            <a:off x="4967509" y="3696871"/>
            <a:ext cx="6868891" cy="1169042"/>
          </a:xfrm>
        </p:spPr>
        <p:txBody>
          <a:bodyPr/>
          <a:lstStyle>
            <a:lvl1pPr algn="l">
              <a:defRPr sz="2200" spc="0">
                <a:solidFill>
                  <a:schemeClr val="bg1"/>
                </a:solidFill>
              </a:defRPr>
            </a:lvl1pPr>
          </a:lstStyle>
          <a:p>
            <a:pPr lvl="0"/>
            <a:r>
              <a:rPr lang="en-US" dirty="0"/>
              <a:t>Edit Master text styles</a:t>
            </a:r>
          </a:p>
        </p:txBody>
      </p:sp>
      <p:sp>
        <p:nvSpPr>
          <p:cNvPr id="9" name="Picture Placeholder 8">
            <a:extLst>
              <a:ext uri="{FF2B5EF4-FFF2-40B4-BE49-F238E27FC236}">
                <a16:creationId xmlns:a16="http://schemas.microsoft.com/office/drawing/2014/main" id="{2883E360-0D8E-1045-B3EE-D3202095FEEC}"/>
              </a:ext>
            </a:extLst>
          </p:cNvPr>
          <p:cNvSpPr>
            <a:spLocks noGrp="1"/>
          </p:cNvSpPr>
          <p:nvPr>
            <p:ph type="pic" sz="quarter" idx="11"/>
          </p:nvPr>
        </p:nvSpPr>
        <p:spPr>
          <a:xfrm>
            <a:off x="940868" y="1835333"/>
            <a:ext cx="3149600" cy="3030583"/>
          </a:xfrm>
          <a:solidFill>
            <a:schemeClr val="bg1"/>
          </a:solidFill>
        </p:spPr>
        <p:txBody>
          <a:bodyPr anchor="ctr"/>
          <a:lstStyle>
            <a:lvl1pPr>
              <a:defRPr>
                <a:solidFill>
                  <a:schemeClr val="tx1"/>
                </a:solidFill>
              </a:defRPr>
            </a:lvl1pPr>
          </a:lstStyle>
          <a:p>
            <a:endParaRPr lang="en-US" dirty="0"/>
          </a:p>
        </p:txBody>
      </p:sp>
      <p:cxnSp>
        <p:nvCxnSpPr>
          <p:cNvPr id="13" name="Straight Connector 12">
            <a:extLst>
              <a:ext uri="{FF2B5EF4-FFF2-40B4-BE49-F238E27FC236}">
                <a16:creationId xmlns:a16="http://schemas.microsoft.com/office/drawing/2014/main" id="{148CB17A-54A6-254C-9F79-7FE2B05CBCC5}"/>
              </a:ext>
            </a:extLst>
          </p:cNvPr>
          <p:cNvCxnSpPr>
            <a:cxnSpLocks/>
          </p:cNvCxnSpPr>
          <p:nvPr userDrawn="1"/>
        </p:nvCxnSpPr>
        <p:spPr>
          <a:xfrm>
            <a:off x="4534887" y="5150350"/>
            <a:ext cx="0" cy="17076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7509" y="5150350"/>
            <a:ext cx="2238509" cy="653204"/>
          </a:xfrm>
          <a:prstGeom prst="rect">
            <a:avLst/>
          </a:prstGeom>
        </p:spPr>
      </p:pic>
    </p:spTree>
    <p:extLst>
      <p:ext uri="{BB962C8B-B14F-4D97-AF65-F5344CB8AC3E}">
        <p14:creationId xmlns:p14="http://schemas.microsoft.com/office/powerpoint/2010/main" val="67971607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extLst>
    <p:ext uri="{DCECCB84-F9BA-43D5-87BE-67443E8EF086}">
      <p15:sldGuideLst xmlns:p15="http://schemas.microsoft.com/office/powerpoint/2012/main">
        <p15:guide id="1" pos="3840" userDrawn="1">
          <p15:clr>
            <a:srgbClr val="FBAE40"/>
          </p15:clr>
        </p15:guide>
        <p15:guide id="2" pos="3136"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wo Column - Full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0"/>
            <a:ext cx="5963920" cy="3456432"/>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3602736"/>
            <a:ext cx="5959061" cy="272491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990600"/>
            <a:ext cx="3714751" cy="4724400"/>
          </a:xfrm>
        </p:spPr>
        <p:txBody>
          <a:bodyPr/>
          <a:lstStyle>
            <a:lvl1pPr algn="l">
              <a:defRPr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a:extLst>
              <a:ext uri="{FF2B5EF4-FFF2-40B4-BE49-F238E27FC236}">
                <a16:creationId xmlns:a16="http://schemas.microsoft.com/office/drawing/2014/main" id="{70D96E04-16AF-724B-8CBD-635DF39EC370}"/>
              </a:ext>
            </a:extLst>
          </p:cNvPr>
          <p:cNvPicPr>
            <a:picLocks noChangeAspect="1"/>
          </p:cNvPicPr>
          <p:nvPr/>
        </p:nvPicPr>
        <p:blipFill>
          <a:blip r:embed="rId2"/>
          <a:stretch>
            <a:fillRect/>
          </a:stretch>
        </p:blipFill>
        <p:spPr>
          <a:xfrm>
            <a:off x="9338733" y="5911644"/>
            <a:ext cx="2438400" cy="536780"/>
          </a:xfrm>
          <a:prstGeom prst="rect">
            <a:avLst/>
          </a:prstGeom>
        </p:spPr>
      </p:pic>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a:extLst>
              <a:ext uri="{FF2B5EF4-FFF2-40B4-BE49-F238E27FC236}">
                <a16:creationId xmlns:a16="http://schemas.microsoft.com/office/drawing/2014/main" id="{EC02027D-4FBC-6148-86D2-BF4C61EF660E}"/>
              </a:ext>
            </a:extLst>
          </p:cNvPr>
          <p:cNvCxnSpPr>
            <a:cxnSpLocks/>
          </p:cNvCxnSpPr>
          <p:nvPr/>
        </p:nvCxnSpPr>
        <p:spPr>
          <a:xfrm>
            <a:off x="7616613"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EE557C2-FB7C-1643-A6B5-56D90E9B046E}"/>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4" name="Straight Connector 13">
            <a:extLst>
              <a:ext uri="{FF2B5EF4-FFF2-40B4-BE49-F238E27FC236}">
                <a16:creationId xmlns:a16="http://schemas.microsoft.com/office/drawing/2014/main" id="{EC02027D-4FBC-6148-86D2-BF4C61EF660E}"/>
              </a:ext>
            </a:extLst>
          </p:cNvPr>
          <p:cNvCxnSpPr>
            <a:cxnSpLocks/>
          </p:cNvCxnSpPr>
          <p:nvPr userDrawn="1"/>
        </p:nvCxnSpPr>
        <p:spPr>
          <a:xfrm>
            <a:off x="7616613"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95296" y="5853432"/>
            <a:ext cx="2238509" cy="653204"/>
          </a:xfrm>
          <a:prstGeom prst="rect">
            <a:avLst/>
          </a:prstGeom>
        </p:spPr>
      </p:pic>
    </p:spTree>
    <p:extLst>
      <p:ext uri="{BB962C8B-B14F-4D97-AF65-F5344CB8AC3E}">
        <p14:creationId xmlns:p14="http://schemas.microsoft.com/office/powerpoint/2010/main" val="935649050"/>
      </p:ext>
    </p:extLst>
  </p:cSld>
  <p:clrMapOvr>
    <a:masterClrMapping/>
  </p:clrMapOvr>
  <p:transition spd="slow">
    <p:wipe/>
  </p:transition>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360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wo Column - Split Color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E4281-5740-0A43-A585-9F0DF1530C89}"/>
              </a:ext>
            </a:extLst>
          </p:cNvPr>
          <p:cNvSpPr/>
          <p:nvPr/>
        </p:nvSpPr>
        <p:spPr>
          <a:xfrm>
            <a:off x="0" y="0"/>
            <a:ext cx="762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Rectangle 3">
            <a:extLst>
              <a:ext uri="{FF2B5EF4-FFF2-40B4-BE49-F238E27FC236}">
                <a16:creationId xmlns:a16="http://schemas.microsoft.com/office/drawing/2014/main" id="{122F2419-0A6D-B449-B699-13B3994AE2F6}"/>
              </a:ext>
            </a:extLst>
          </p:cNvPr>
          <p:cNvSpPr/>
          <p:nvPr/>
        </p:nvSpPr>
        <p:spPr>
          <a:xfrm>
            <a:off x="7620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2"/>
            <a:ext cx="5963920" cy="3456432"/>
          </a:xfrm>
        </p:spPr>
        <p:txBody>
          <a:bodyPr anchor="b"/>
          <a:lstStyle>
            <a:lvl1pPr algn="l">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3602736"/>
            <a:ext cx="5963920" cy="2724912"/>
          </a:xfrm>
        </p:spPr>
        <p:txBody>
          <a:bodyPr/>
          <a:lstStyle>
            <a:lvl1pPr marL="0" indent="0" algn="l">
              <a:buNone/>
              <a:defRPr sz="20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1005840"/>
            <a:ext cx="3714751" cy="4709160"/>
          </a:xfrm>
        </p:spPr>
        <p:txBody>
          <a:bodyPr/>
          <a:lstStyle>
            <a:lvl1pPr algn="l">
              <a:defRPr spc="0"/>
            </a:lvl1pPr>
            <a:lvl2pPr algn="l">
              <a:defRPr spc="0"/>
            </a:lvl2pPr>
            <a:lvl3pPr algn="l">
              <a:defRPr spc="0"/>
            </a:lvl3pPr>
            <a:lvl4pPr algn="l">
              <a:defRPr spc="0"/>
            </a:lvl4pPr>
            <a:lvl5pPr algn="l">
              <a:defRPr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8FC882F-B4B0-224E-904D-98B0B93D985D}"/>
              </a:ext>
            </a:extLst>
          </p:cNvPr>
          <p:cNvSpPr/>
          <p:nvPr/>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a:extLst>
              <a:ext uri="{FF2B5EF4-FFF2-40B4-BE49-F238E27FC236}">
                <a16:creationId xmlns:a16="http://schemas.microsoft.com/office/drawing/2014/main" id="{326AB7F9-1D4A-CF41-A096-A4423E70A189}"/>
              </a:ext>
            </a:extLst>
          </p:cNvPr>
          <p:cNvPicPr>
            <a:picLocks noChangeAspect="1"/>
          </p:cNvPicPr>
          <p:nvPr/>
        </p:nvPicPr>
        <p:blipFill>
          <a:blip r:embed="rId2"/>
          <a:stretch>
            <a:fillRect/>
          </a:stretch>
        </p:blipFill>
        <p:spPr>
          <a:xfrm>
            <a:off x="9338733" y="5911644"/>
            <a:ext cx="2438400" cy="536780"/>
          </a:xfrm>
          <a:prstGeom prst="rect">
            <a:avLst/>
          </a:prstGeom>
        </p:spPr>
      </p:pic>
      <p:sp>
        <p:nvSpPr>
          <p:cNvPr id="10" name="Rectangle 9">
            <a:extLst>
              <a:ext uri="{FF2B5EF4-FFF2-40B4-BE49-F238E27FC236}">
                <a16:creationId xmlns:a16="http://schemas.microsoft.com/office/drawing/2014/main" id="{27BE4281-5740-0A43-A585-9F0DF1530C89}"/>
              </a:ext>
            </a:extLst>
          </p:cNvPr>
          <p:cNvSpPr/>
          <p:nvPr userDrawn="1"/>
        </p:nvSpPr>
        <p:spPr>
          <a:xfrm>
            <a:off x="0" y="0"/>
            <a:ext cx="762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122F2419-0A6D-B449-B699-13B3994AE2F6}"/>
              </a:ext>
            </a:extLst>
          </p:cNvPr>
          <p:cNvSpPr/>
          <p:nvPr userDrawn="1"/>
        </p:nvSpPr>
        <p:spPr>
          <a:xfrm>
            <a:off x="7620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a:extLst>
              <a:ext uri="{FF2B5EF4-FFF2-40B4-BE49-F238E27FC236}">
                <a16:creationId xmlns:a16="http://schemas.microsoft.com/office/drawing/2014/main" id="{18FC882F-B4B0-224E-904D-98B0B93D985D}"/>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578320016"/>
      </p:ext>
    </p:extLst>
  </p:cSld>
  <p:clrMapOvr>
    <a:masterClrMapping/>
  </p:clrMapOvr>
  <p:transition spd="slow">
    <p:wipe dir="d"/>
  </p:transition>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7" orient="horz" pos="624">
          <p15:clr>
            <a:srgbClr val="FBAE40"/>
          </p15:clr>
        </p15:guide>
        <p15:guide id="10" pos="5592">
          <p15:clr>
            <a:srgbClr val="FBAE40"/>
          </p15:clr>
        </p15:guide>
        <p15:guide id="11" pos="168">
          <p15:clr>
            <a:srgbClr val="FBAE40"/>
          </p15:clr>
        </p15:guide>
        <p15:guide id="12" pos="360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wo Column - Split Colo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hasCustomPrompt="1"/>
          </p:nvPr>
        </p:nvSpPr>
        <p:spPr>
          <a:xfrm>
            <a:off x="914401" y="0"/>
            <a:ext cx="4572001" cy="3456432"/>
          </a:xfrm>
        </p:spPr>
        <p:txBody>
          <a:bodyPr anchor="b"/>
          <a:lstStyle>
            <a:lvl1pPr algn="l">
              <a:defRPr sz="6000">
                <a:solidFill>
                  <a:schemeClr val="bg1"/>
                </a:solidFill>
              </a:defRPr>
            </a:lvl1pPr>
          </a:lstStyle>
          <a:p>
            <a:r>
              <a:rPr lang="en-US" dirty="0"/>
              <a:t>Click </a:t>
            </a:r>
            <a:br>
              <a:rPr lang="en-US" dirty="0"/>
            </a:br>
            <a:r>
              <a:rPr lang="en-US" dirty="0"/>
              <a:t>to edit Master </a:t>
            </a:r>
          </a:p>
        </p:txBody>
      </p:sp>
      <p:sp>
        <p:nvSpPr>
          <p:cNvPr id="3" name="Subtitle 2"/>
          <p:cNvSpPr>
            <a:spLocks noGrp="1"/>
          </p:cNvSpPr>
          <p:nvPr>
            <p:ph type="subTitle" idx="1"/>
          </p:nvPr>
        </p:nvSpPr>
        <p:spPr>
          <a:xfrm>
            <a:off x="914402" y="3602038"/>
            <a:ext cx="4572001" cy="272256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6705601" y="990600"/>
            <a:ext cx="5130800" cy="4724400"/>
          </a:xfrm>
        </p:spPr>
        <p:txBody>
          <a:bodyPr/>
          <a:lstStyle>
            <a:lvl1pPr algn="l">
              <a:defRPr spc="0">
                <a:solidFill>
                  <a:schemeClr val="tx1"/>
                </a:solidFill>
              </a:defRPr>
            </a:lvl1pPr>
            <a:lvl2pPr algn="l">
              <a:defRPr spc="0">
                <a:solidFill>
                  <a:schemeClr val="tx1"/>
                </a:solidFill>
              </a:defRPr>
            </a:lvl2pPr>
            <a:lvl3pPr algn="l">
              <a:defRPr spc="0">
                <a:solidFill>
                  <a:schemeClr val="tx1"/>
                </a:solidFill>
              </a:defRPr>
            </a:lvl3pPr>
            <a:lvl4pPr algn="l">
              <a:defRPr spc="0">
                <a:solidFill>
                  <a:schemeClr val="tx1"/>
                </a:solidFill>
              </a:defRPr>
            </a:lvl4pPr>
            <a:lvl5pPr algn="l">
              <a:defRPr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AEE557C2-FB7C-1643-A6B5-56D90E9B046E}"/>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106501168"/>
      </p:ext>
    </p:extLst>
  </p:cSld>
  <p:clrMapOvr>
    <a:masterClrMapping/>
  </p:clrMapOvr>
  <p:transition spd="slow">
    <p:wipe dir="r"/>
  </p:transition>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One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990600"/>
            <a:ext cx="6603997"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z="1600" spc="0">
                <a:solidFill>
                  <a:schemeClr val="bg1"/>
                </a:solidFill>
              </a:defRPr>
            </a:lvl2pPr>
            <a:lvl3pPr algn="l">
              <a:defRPr sz="1600" spc="0">
                <a:solidFill>
                  <a:schemeClr val="bg1"/>
                </a:solidFill>
              </a:defRPr>
            </a:lvl3pPr>
            <a:lvl4pPr algn="l">
              <a:defRPr sz="1600" spc="0">
                <a:solidFill>
                  <a:schemeClr val="bg1"/>
                </a:solidFill>
              </a:defRPr>
            </a:lvl4pPr>
            <a:lvl5pPr algn="l">
              <a:defRPr sz="1600"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58246F02-0852-F144-9705-6D4DB5A53C67}"/>
              </a:ext>
            </a:extLst>
          </p:cNvPr>
          <p:cNvPicPr>
            <a:picLocks noChangeAspect="1"/>
          </p:cNvPicPr>
          <p:nvPr/>
        </p:nvPicPr>
        <p:blipFill>
          <a:blip r:embed="rId2"/>
          <a:stretch>
            <a:fillRect/>
          </a:stretch>
        </p:blipFill>
        <p:spPr>
          <a:xfrm>
            <a:off x="9338737" y="5911644"/>
            <a:ext cx="2438395" cy="536780"/>
          </a:xfrm>
          <a:prstGeom prst="rect">
            <a:avLst/>
          </a:prstGeom>
        </p:spPr>
      </p:pic>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401" y="1828800"/>
            <a:ext cx="6603999"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97893" y="5730668"/>
            <a:ext cx="2238509" cy="653204"/>
          </a:xfrm>
          <a:prstGeom prst="rect">
            <a:avLst/>
          </a:prstGeom>
        </p:spPr>
      </p:pic>
    </p:spTree>
    <p:extLst>
      <p:ext uri="{BB962C8B-B14F-4D97-AF65-F5344CB8AC3E}">
        <p14:creationId xmlns:p14="http://schemas.microsoft.com/office/powerpoint/2010/main" val="1904231203"/>
      </p:ext>
    </p:extLst>
  </p:cSld>
  <p:clrMapOvr>
    <a:masterClrMapping/>
  </p:clrMapOvr>
  <p:transition spd="slow">
    <p:wipe/>
  </p:transition>
  <p:extLst>
    <p:ext uri="{DCECCB84-F9BA-43D5-87BE-67443E8EF086}">
      <p15:sldGuideLst xmlns:p15="http://schemas.microsoft.com/office/powerpoint/2012/main">
        <p15:guide id="3" pos="3840">
          <p15:clr>
            <a:srgbClr val="FBAE40"/>
          </p15:clr>
        </p15:guide>
        <p15:guide id="4" pos="432">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3552">
          <p15:clr>
            <a:srgbClr val="FBAE40"/>
          </p15:clr>
        </p15:guide>
        <p15:guide id="13" pos="4032">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wo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2" y="990600"/>
            <a:ext cx="6788319"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58246F02-0852-F144-9705-6D4DB5A53C67}"/>
              </a:ext>
            </a:extLst>
          </p:cNvPr>
          <p:cNvPicPr>
            <a:picLocks noChangeAspect="1"/>
          </p:cNvPicPr>
          <p:nvPr/>
        </p:nvPicPr>
        <p:blipFill>
          <a:blip r:embed="rId2"/>
          <a:stretch>
            <a:fillRect/>
          </a:stretch>
        </p:blipFill>
        <p:spPr>
          <a:xfrm>
            <a:off x="9338737" y="5911644"/>
            <a:ext cx="2438395" cy="536780"/>
          </a:xfrm>
          <a:prstGeom prst="rect">
            <a:avLst/>
          </a:prstGeom>
        </p:spPr>
      </p:pic>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397" y="1828800"/>
            <a:ext cx="3149603"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1B8D1FC-0CEB-0245-8F07-CBB6F3C4CBFA}"/>
              </a:ext>
            </a:extLst>
          </p:cNvPr>
          <p:cNvSpPr>
            <a:spLocks noGrp="1"/>
          </p:cNvSpPr>
          <p:nvPr>
            <p:ph sz="quarter" idx="12"/>
          </p:nvPr>
        </p:nvSpPr>
        <p:spPr>
          <a:xfrm>
            <a:off x="4557183" y="1828800"/>
            <a:ext cx="3145536"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97893" y="5730668"/>
            <a:ext cx="2238509" cy="653204"/>
          </a:xfrm>
          <a:prstGeom prst="rect">
            <a:avLst/>
          </a:prstGeom>
        </p:spPr>
      </p:pic>
    </p:spTree>
    <p:extLst>
      <p:ext uri="{BB962C8B-B14F-4D97-AF65-F5344CB8AC3E}">
        <p14:creationId xmlns:p14="http://schemas.microsoft.com/office/powerpoint/2010/main" val="465037580"/>
      </p:ext>
    </p:extLst>
  </p:cSld>
  <p:clrMapOvr>
    <a:masterClrMapping/>
  </p:clrMapOvr>
  <p:transition spd="slow">
    <p:wipe/>
  </p:transition>
  <p:extLst>
    <p:ext uri="{DCECCB84-F9BA-43D5-87BE-67443E8EF086}">
      <p15:sldGuideLst xmlns:p15="http://schemas.microsoft.com/office/powerpoint/2012/main">
        <p15:guide id="1" pos="3648">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2136">
          <p15:clr>
            <a:srgbClr val="FBAE40"/>
          </p15:clr>
        </p15:guide>
        <p15:guide id="13" pos="4032">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Photo - Sidebar">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9915828-8B97-0D41-A0B7-33EA569D7A27}"/>
              </a:ext>
            </a:extLst>
          </p:cNvPr>
          <p:cNvSpPr>
            <a:spLocks noGrp="1"/>
          </p:cNvSpPr>
          <p:nvPr>
            <p:ph type="pic" sz="quarter" idx="11"/>
          </p:nvPr>
        </p:nvSpPr>
        <p:spPr>
          <a:xfrm>
            <a:off x="2" y="0"/>
            <a:ext cx="8127999" cy="6629400"/>
          </a:xfrm>
          <a:ln>
            <a:noFill/>
          </a:ln>
        </p:spPr>
        <p:txBody>
          <a:bodyPr anchor="ctr"/>
          <a:lstStyle/>
          <a:p>
            <a:r>
              <a:rPr lang="en-US"/>
              <a:t>Drag picture to placeholder or click icon to add</a:t>
            </a:r>
          </a:p>
        </p:txBody>
      </p:sp>
      <p:sp>
        <p:nvSpPr>
          <p:cNvPr id="7" name="Rectangle 6">
            <a:extLst>
              <a:ext uri="{FF2B5EF4-FFF2-40B4-BE49-F238E27FC236}">
                <a16:creationId xmlns:a16="http://schemas.microsoft.com/office/drawing/2014/main" id="{AEE557C2-FB7C-1643-A6B5-56D90E9B046E}"/>
              </a:ext>
            </a:extLst>
          </p:cNvPr>
          <p:cNvSpPr/>
          <p:nvPr/>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3"/>
            <a:ext cx="3288303" cy="4392561"/>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58246F02-0852-F144-9705-6D4DB5A53C67}"/>
              </a:ext>
            </a:extLst>
          </p:cNvPr>
          <p:cNvPicPr>
            <a:picLocks noChangeAspect="1"/>
          </p:cNvPicPr>
          <p:nvPr/>
        </p:nvPicPr>
        <p:blipFill>
          <a:blip r:embed="rId2"/>
          <a:stretch>
            <a:fillRect/>
          </a:stretch>
        </p:blipFill>
        <p:spPr>
          <a:xfrm>
            <a:off x="9338737" y="5911644"/>
            <a:ext cx="2438395" cy="536780"/>
          </a:xfrm>
          <a:prstGeom prst="rect">
            <a:avLst/>
          </a:prstGeom>
        </p:spPr>
      </p:pic>
      <p:sp>
        <p:nvSpPr>
          <p:cNvPr id="11" name="Rectangle 10">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597893" y="5730668"/>
            <a:ext cx="2238509" cy="653204"/>
          </a:xfrm>
          <a:prstGeom prst="rect">
            <a:avLst/>
          </a:prstGeom>
        </p:spPr>
      </p:pic>
    </p:spTree>
    <p:extLst>
      <p:ext uri="{BB962C8B-B14F-4D97-AF65-F5344CB8AC3E}">
        <p14:creationId xmlns:p14="http://schemas.microsoft.com/office/powerpoint/2010/main" val="1193615627"/>
      </p:ext>
    </p:extLst>
  </p:cSld>
  <p:clrMapOvr>
    <a:masterClrMapping/>
  </p:clrMapOvr>
  <p:transition spd="slow">
    <p:wipe/>
  </p:transition>
  <p:extLst>
    <p:ext uri="{DCECCB84-F9BA-43D5-87BE-67443E8EF086}">
      <p15:sldGuideLst xmlns:p15="http://schemas.microsoft.com/office/powerpoint/2012/main">
        <p15:guide id="1" pos="3648">
          <p15:clr>
            <a:srgbClr val="FBAE40"/>
          </p15:clr>
        </p15:guide>
        <p15:guide id="3" pos="3840">
          <p15:clr>
            <a:srgbClr val="FBAE40"/>
          </p15:clr>
        </p15:guide>
        <p15:guide id="4" pos="432">
          <p15:clr>
            <a:srgbClr val="FBAE40"/>
          </p15:clr>
        </p15:guide>
        <p15:guide id="5" pos="5328">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2136">
          <p15:clr>
            <a:srgbClr val="FBAE40"/>
          </p15:clr>
        </p15:guide>
        <p15:guide id="13" pos="4032">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2_One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990600"/>
            <a:ext cx="6603997"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a:t>Click to edit Master title style</a:t>
            </a:r>
            <a:endParaRPr lang="en-US" dirty="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z="1600" spc="0">
                <a:solidFill>
                  <a:schemeClr val="bg1"/>
                </a:solidFill>
              </a:defRPr>
            </a:lvl2pPr>
            <a:lvl3pPr algn="l">
              <a:defRPr sz="1600" spc="0">
                <a:solidFill>
                  <a:schemeClr val="bg1"/>
                </a:solidFill>
              </a:defRPr>
            </a:lvl3pPr>
            <a:lvl4pPr algn="l">
              <a:defRPr sz="1600" spc="0">
                <a:solidFill>
                  <a:schemeClr val="bg1"/>
                </a:solidFill>
              </a:defRPr>
            </a:lvl4pPr>
            <a:lvl5pPr algn="l">
              <a:defRPr sz="1600" spc="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58246F02-0852-F144-9705-6D4DB5A53C67}"/>
              </a:ext>
            </a:extLst>
          </p:cNvPr>
          <p:cNvPicPr>
            <a:picLocks noChangeAspect="1"/>
          </p:cNvPicPr>
          <p:nvPr/>
        </p:nvPicPr>
        <p:blipFill>
          <a:blip r:embed="rId2"/>
          <a:stretch>
            <a:fillRect/>
          </a:stretch>
        </p:blipFill>
        <p:spPr>
          <a:xfrm>
            <a:off x="9338737" y="5911644"/>
            <a:ext cx="2438395" cy="536780"/>
          </a:xfrm>
          <a:prstGeom prst="rect">
            <a:avLst/>
          </a:prstGeom>
        </p:spPr>
      </p:pic>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401" y="1828800"/>
            <a:ext cx="6603999"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176784520"/>
      </p:ext>
    </p:extLst>
  </p:cSld>
  <p:clrMapOvr>
    <a:masterClrMapping/>
  </p:clrMapOvr>
  <p:transition spd="slow">
    <p:wipe/>
  </p:transition>
  <p:extLst>
    <p:ext uri="{DCECCB84-F9BA-43D5-87BE-67443E8EF086}">
      <p15:sldGuideLst xmlns:p15="http://schemas.microsoft.com/office/powerpoint/2012/main">
        <p15:guide id="3" pos="3840">
          <p15:clr>
            <a:srgbClr val="FBAE40"/>
          </p15:clr>
        </p15:guide>
        <p15:guide id="4" pos="432">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guide id="12" pos="3552">
          <p15:clr>
            <a:srgbClr val="FBAE40"/>
          </p15:clr>
        </p15:guide>
        <p15:guide id="13" pos="4032">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Horizontal Photo - Full Fram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0" y="0"/>
            <a:ext cx="12192000" cy="6629400"/>
          </a:xfrm>
        </p:spPr>
        <p:txBody>
          <a:bodyPr lIns="0" tIns="0" rIns="0" bIns="0" anchor="ctr"/>
          <a:lstStyle>
            <a:lvl1pPr algn="ctr">
              <a:defRPr sz="1600"/>
            </a:lvl1pPr>
          </a:lstStyle>
          <a:p>
            <a:r>
              <a:rPr lang="en-US"/>
              <a:t>Drag picture to placeholder or click icon to add</a:t>
            </a:r>
            <a:endParaRPr lang="en-US" dirty="0"/>
          </a:p>
        </p:txBody>
      </p:sp>
      <p:sp>
        <p:nvSpPr>
          <p:cNvPr id="8" name="Content Placeholder 7">
            <a:extLst>
              <a:ext uri="{FF2B5EF4-FFF2-40B4-BE49-F238E27FC236}">
                <a16:creationId xmlns:a16="http://schemas.microsoft.com/office/drawing/2014/main" id="{85F1740A-E473-5146-9B3E-A4562D1184DF}"/>
              </a:ext>
            </a:extLst>
          </p:cNvPr>
          <p:cNvSpPr>
            <a:spLocks noGrp="1"/>
          </p:cNvSpPr>
          <p:nvPr>
            <p:ph sz="quarter" idx="11"/>
          </p:nvPr>
        </p:nvSpPr>
        <p:spPr>
          <a:xfrm>
            <a:off x="8128000" y="3881438"/>
            <a:ext cx="3149600" cy="2252662"/>
          </a:xfrm>
          <a:solidFill>
            <a:schemeClr val="tx2"/>
          </a:solidFill>
        </p:spPr>
        <p:txBody>
          <a:bodyPr lIns="182880" tIns="182880" rIns="137160" bIns="182880"/>
          <a:lstStyle>
            <a:lvl1pPr algn="l">
              <a:defRPr sz="1600">
                <a:solidFill>
                  <a:schemeClr val="bg1"/>
                </a:solidFill>
              </a:defRPr>
            </a:lvl1pPr>
            <a:lvl2pPr algn="l">
              <a:defRPr sz="1600">
                <a:solidFill>
                  <a:schemeClr val="bg1"/>
                </a:solidFill>
              </a:defRPr>
            </a:lvl2pPr>
            <a:lvl3pPr algn="l">
              <a:defRPr sz="1600">
                <a:solidFill>
                  <a:schemeClr val="bg1"/>
                </a:solidFill>
              </a:defRPr>
            </a:lvl3pPr>
            <a:lvl4pPr algn="l">
              <a:defRPr sz="1600">
                <a:solidFill>
                  <a:schemeClr val="bg1"/>
                </a:solidFill>
              </a:defRPr>
            </a:lvl4pPr>
            <a:lvl5pPr algn="l">
              <a:defRPr sz="16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3096362"/>
      </p:ext>
    </p:extLst>
  </p:cSld>
  <p:clrMapOvr>
    <a:masterClrMapping/>
  </p:clrMapOvr>
  <p:transition spd="slow">
    <p:wip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Horizontal Photo - Floa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361951" y="276224"/>
            <a:ext cx="11468100" cy="4867276"/>
          </a:xfrm>
        </p:spPr>
        <p:txBody>
          <a:bodyPr anchor="ctr"/>
          <a:lstStyle/>
          <a:p>
            <a:r>
              <a:rPr lang="en-US"/>
              <a:t>Drag picture to placeholder or click icon to add</a:t>
            </a:r>
            <a:endParaRPr lang="en-US" dirty="0"/>
          </a:p>
        </p:txBody>
      </p:sp>
      <p:sp>
        <p:nvSpPr>
          <p:cNvPr id="2" name="Title 1">
            <a:extLst>
              <a:ext uri="{FF2B5EF4-FFF2-40B4-BE49-F238E27FC236}">
                <a16:creationId xmlns:a16="http://schemas.microsoft.com/office/drawing/2014/main" id="{EFFC1046-3F25-4443-A1BD-47CD75DC0CB2}"/>
              </a:ext>
            </a:extLst>
          </p:cNvPr>
          <p:cNvSpPr>
            <a:spLocks noGrp="1"/>
          </p:cNvSpPr>
          <p:nvPr>
            <p:ph type="title"/>
          </p:nvPr>
        </p:nvSpPr>
        <p:spPr>
          <a:xfrm>
            <a:off x="355601" y="5257800"/>
            <a:ext cx="11474451" cy="1066800"/>
          </a:xfrm>
        </p:spPr>
        <p:txBody>
          <a:bodyPr anchor="t"/>
          <a:lstStyle>
            <a:lvl1pPr algn="l">
              <a:defRPr/>
            </a:lvl1pPr>
          </a:lstStyle>
          <a:p>
            <a:r>
              <a:rPr lang="en-US"/>
              <a:t>Click to edit Master title style</a:t>
            </a:r>
            <a:endParaRPr lang="en-US" dirty="0"/>
          </a:p>
        </p:txBody>
      </p:sp>
    </p:spTree>
    <p:extLst>
      <p:ext uri="{BB962C8B-B14F-4D97-AF65-F5344CB8AC3E}">
        <p14:creationId xmlns:p14="http://schemas.microsoft.com/office/powerpoint/2010/main" val="1006522450"/>
      </p:ext>
    </p:extLst>
  </p:cSld>
  <p:clrMapOvr>
    <a:masterClrMapping/>
  </p:clrMapOvr>
  <p:transition spd="slow">
    <p:wipe/>
  </p:transition>
  <p:extLst>
    <p:ext uri="{DCECCB84-F9BA-43D5-87BE-67443E8EF086}">
      <p15:sldGuideLst xmlns:p15="http://schemas.microsoft.com/office/powerpoint/2012/main">
        <p15:guide id="1" orient="horz" pos="168">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Full Color Blank - Base Lin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94129731"/>
      </p:ext>
    </p:extLst>
  </p:cSld>
  <p:clrMapOvr>
    <a:masterClrMapping/>
  </p:clrMapOvr>
  <p:transition spd="slow">
    <p:wipe/>
  </p:transition>
  <p:hf sldNum="0" hdr="0" ftr="0" dt="0"/>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160">
          <p15:clr>
            <a:srgbClr val="FBAE40"/>
          </p15:clr>
        </p15:guide>
        <p15:guide id="7" orient="horz" pos="624">
          <p15:clr>
            <a:srgbClr val="FBAE40"/>
          </p15:clr>
        </p15:guide>
        <p15:guide id="9" orient="horz" pos="3984">
          <p15:clr>
            <a:srgbClr val="FBAE40"/>
          </p15:clr>
        </p15:guide>
        <p15:guide id="10" pos="5592">
          <p15:clr>
            <a:srgbClr val="FBAE40"/>
          </p15:clr>
        </p15:guide>
        <p15:guide id="11" pos="16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 Full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0"/>
            <a:ext cx="5963920" cy="3456432"/>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602736"/>
            <a:ext cx="5959061" cy="272491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990600"/>
            <a:ext cx="3714751" cy="4724400"/>
          </a:xfrm>
        </p:spPr>
        <p:txBody>
          <a:bodyPr/>
          <a:lstStyle>
            <a:lvl1pPr algn="l">
              <a:defRPr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a:extLst>
              <a:ext uri="{FF2B5EF4-FFF2-40B4-BE49-F238E27FC236}">
                <a16:creationId xmlns:a16="http://schemas.microsoft.com/office/drawing/2014/main" id="{EC02027D-4FBC-6148-86D2-BF4C61EF660E}"/>
              </a:ext>
            </a:extLst>
          </p:cNvPr>
          <p:cNvCxnSpPr>
            <a:cxnSpLocks/>
          </p:cNvCxnSpPr>
          <p:nvPr userDrawn="1"/>
        </p:nvCxnSpPr>
        <p:spPr>
          <a:xfrm>
            <a:off x="7616613"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873" y="5845598"/>
            <a:ext cx="2238509" cy="653204"/>
          </a:xfrm>
          <a:prstGeom prst="rect">
            <a:avLst/>
          </a:prstGeom>
        </p:spPr>
      </p:pic>
    </p:spTree>
    <p:extLst>
      <p:ext uri="{BB962C8B-B14F-4D97-AF65-F5344CB8AC3E}">
        <p14:creationId xmlns:p14="http://schemas.microsoft.com/office/powerpoint/2010/main" val="61404042"/>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guide id="12" pos="480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Full Color Blank - Side Lin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Rectangle 2">
            <a:extLst>
              <a:ext uri="{FF2B5EF4-FFF2-40B4-BE49-F238E27FC236}">
                <a16:creationId xmlns:a16="http://schemas.microsoft.com/office/drawing/2014/main" id="{68D94BBB-607E-B541-8FF0-219DFBAE8A62}"/>
              </a:ext>
            </a:extLst>
          </p:cNvPr>
          <p:cNvSpPr/>
          <p:nvPr/>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695310858"/>
      </p:ext>
    </p:extLst>
  </p:cSld>
  <p:clrMapOvr>
    <a:masterClrMapping/>
  </p:clrMapOvr>
  <p:transition spd="slow">
    <p:wipe dir="d"/>
  </p:transition>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Emphasis Centere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3429000"/>
          </a:xfrm>
        </p:spPr>
        <p:txBody>
          <a:bodyPr anchor="b"/>
          <a:lstStyle>
            <a:lvl1pPr>
              <a:lnSpc>
                <a:spcPct val="95000"/>
              </a:lnSpc>
              <a:defRPr sz="6000"/>
            </a:lvl1pPr>
          </a:lstStyle>
          <a:p>
            <a:r>
              <a:rPr lang="en-US"/>
              <a:t>Click to edit Master title style</a:t>
            </a:r>
            <a:endParaRPr lang="en-US" dirty="0"/>
          </a:p>
        </p:txBody>
      </p:sp>
      <p:sp>
        <p:nvSpPr>
          <p:cNvPr id="3" name="Content Placeholder 2"/>
          <p:cNvSpPr>
            <a:spLocks noGrp="1"/>
          </p:cNvSpPr>
          <p:nvPr>
            <p:ph idx="1"/>
          </p:nvPr>
        </p:nvSpPr>
        <p:spPr>
          <a:xfrm>
            <a:off x="914400" y="3602736"/>
            <a:ext cx="10363200" cy="2112264"/>
          </a:xfrm>
        </p:spPr>
        <p:txBody>
          <a:bodyPr/>
          <a:lstStyle>
            <a:lvl1pPr>
              <a:defRPr sz="1800" spc="0"/>
            </a:lvl1pPr>
            <a:lvl2pPr>
              <a:defRPr sz="1600" spc="0"/>
            </a:lvl2pPr>
            <a:lvl3pPr>
              <a:defRPr sz="1600" spc="0"/>
            </a:lvl3pPr>
            <a:lvl4pPr>
              <a:defRPr sz="1600" spc="0"/>
            </a:lvl4pPr>
            <a:lvl5pPr>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6562010"/>
      </p:ext>
    </p:extLst>
  </p:cSld>
  <p:clrMapOvr>
    <a:masterClrMapping/>
  </p:clrMapOvr>
  <p:transition spd="slow">
    <p:wipe/>
  </p:transition>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One-Column Format">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1517904"/>
          </a:xfrm>
        </p:spPr>
        <p:txBody>
          <a:bodyPr anchor="b"/>
          <a:lstStyle>
            <a:lvl1pPr algn="l">
              <a:lnSpc>
                <a:spcPct val="95000"/>
              </a:lnSpc>
              <a:defRPr>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914400" y="1828800"/>
            <a:ext cx="103632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023089962"/>
      </p:ext>
    </p:extLst>
  </p:cSld>
  <p:clrMapOvr>
    <a:masterClrMapping/>
  </p:clrMapOvr>
  <p:transition spd="slow">
    <p:wipe/>
  </p:transition>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Column Format">
    <p:spTree>
      <p:nvGrpSpPr>
        <p:cNvPr id="1" name=""/>
        <p:cNvGrpSpPr/>
        <p:nvPr/>
      </p:nvGrpSpPr>
      <p:grpSpPr>
        <a:xfrm>
          <a:off x="0" y="0"/>
          <a:ext cx="0" cy="0"/>
          <a:chOff x="0" y="0"/>
          <a:chExt cx="0" cy="0"/>
        </a:xfrm>
      </p:grpSpPr>
      <p:sp>
        <p:nvSpPr>
          <p:cNvPr id="2" name="Title 1"/>
          <p:cNvSpPr>
            <a:spLocks noGrp="1"/>
          </p:cNvSpPr>
          <p:nvPr>
            <p:ph type="title"/>
          </p:nvPr>
        </p:nvSpPr>
        <p:spPr>
          <a:xfrm>
            <a:off x="914400" y="-1"/>
            <a:ext cx="10363200" cy="1517904"/>
          </a:xfrm>
        </p:spPr>
        <p:txBody>
          <a:bodyPr anchor="b"/>
          <a:lstStyle>
            <a:lvl1pPr algn="l">
              <a:lnSpc>
                <a:spcPct val="95000"/>
              </a:lnSpc>
              <a:defRPr/>
            </a:lvl1pPr>
          </a:lstStyle>
          <a:p>
            <a:r>
              <a:rPr lang="en-US"/>
              <a:t>Click to edit Master title style</a:t>
            </a:r>
            <a:endParaRPr lang="en-US" dirty="0"/>
          </a:p>
        </p:txBody>
      </p:sp>
      <p:sp>
        <p:nvSpPr>
          <p:cNvPr id="3" name="Content Placeholder 2"/>
          <p:cNvSpPr>
            <a:spLocks noGrp="1"/>
          </p:cNvSpPr>
          <p:nvPr>
            <p:ph sz="half" idx="1"/>
          </p:nvPr>
        </p:nvSpPr>
        <p:spPr>
          <a:xfrm>
            <a:off x="914401" y="1828800"/>
            <a:ext cx="4876800" cy="38862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86285" y="1828803"/>
            <a:ext cx="4876800" cy="3886201"/>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a:extLst>
              <a:ext uri="{FF2B5EF4-FFF2-40B4-BE49-F238E27FC236}">
                <a16:creationId xmlns:a16="http://schemas.microsoft.com/office/drawing/2014/main" id="{9BE3ADE1-D531-F843-BD5B-CD6AFEDC1F99}"/>
              </a:ext>
            </a:extLst>
          </p:cNvPr>
          <p:cNvCxnSpPr>
            <a:cxnSpLocks/>
          </p:cNvCxnSpPr>
          <p:nvPr/>
        </p:nvCxnSpPr>
        <p:spPr>
          <a:xfrm>
            <a:off x="6077527" y="1828802"/>
            <a:ext cx="0" cy="48006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71429805"/>
      </p:ext>
    </p:extLst>
  </p:cSld>
  <p:clrMapOvr>
    <a:masterClrMapping/>
  </p:clrMapOvr>
  <p:transition spd="slow">
    <p:wipe/>
  </p:transition>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hree-Column Forma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400" y="1828800"/>
            <a:ext cx="31496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4540157"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p:nvPr>
        </p:nvSpPr>
        <p:spPr>
          <a:xfrm>
            <a:off x="8128000"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hasCustomPrompt="1"/>
          </p:nvPr>
        </p:nvSpPr>
        <p:spPr>
          <a:xfrm>
            <a:off x="914400" y="990600"/>
            <a:ext cx="10363200" cy="838200"/>
          </a:xfrm>
        </p:spPr>
        <p:txBody>
          <a:bodyPr tIns="0"/>
          <a:lstStyle>
            <a:lvl1pPr algn="l">
              <a:defRPr sz="1800" spc="0" baseline="0"/>
            </a:lvl1pPr>
            <a:lvl2pPr algn="l">
              <a:defRPr/>
            </a:lvl2pPr>
            <a:lvl3pPr algn="l">
              <a:defRPr/>
            </a:lvl3pPr>
            <a:lvl4pPr algn="l">
              <a:defRPr/>
            </a:lvl4pPr>
            <a:lvl5pPr algn="l">
              <a:defRPr/>
            </a:lvl5pPr>
          </a:lstStyle>
          <a:p>
            <a:pPr lvl="0"/>
            <a:r>
              <a:rPr lang="en-US" dirty="0"/>
              <a:t>Three-column format</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445162008"/>
      </p:ext>
    </p:extLst>
  </p:cSld>
  <p:clrMapOvr>
    <a:masterClrMapping/>
  </p:clrMapOvr>
  <p:transition spd="slow">
    <p:wip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urriculum - 2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a:t>Click to 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797820886"/>
      </p:ext>
    </p:extLst>
  </p:cSld>
  <p:clrMapOvr>
    <a:masterClrMapping/>
  </p:clrMapOvr>
  <p:transition spd="slow">
    <p:wip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Curriculum - 3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446227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799795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a:t>Click to edit Master text styles</a:t>
            </a:r>
          </a:p>
        </p:txBody>
      </p:sp>
      <p:sp>
        <p:nvSpPr>
          <p:cNvPr id="9" name="Text Placeholder 5">
            <a:extLst>
              <a:ext uri="{FF2B5EF4-FFF2-40B4-BE49-F238E27FC236}">
                <a16:creationId xmlns:a16="http://schemas.microsoft.com/office/drawing/2014/main" id="{D2F91536-6CD7-214D-AE76-F527E3E9348C}"/>
              </a:ext>
            </a:extLst>
          </p:cNvPr>
          <p:cNvSpPr>
            <a:spLocks noGrp="1"/>
          </p:cNvSpPr>
          <p:nvPr>
            <p:ph type="body" sz="quarter" idx="14"/>
          </p:nvPr>
        </p:nvSpPr>
        <p:spPr>
          <a:xfrm>
            <a:off x="914400" y="1828800"/>
            <a:ext cx="3291840" cy="594360"/>
          </a:xfrm>
          <a:solidFill>
            <a:schemeClr val="tx2"/>
          </a:solidFill>
          <a:ln w="6350">
            <a:noFill/>
          </a:ln>
        </p:spPr>
        <p:txBody>
          <a:bodyPr lIns="137160" tIns="0" rIns="91440" bIns="0" anchor="ctr"/>
          <a:lstStyle>
            <a:lvl1pPr algn="l">
              <a:spcAft>
                <a:spcPts val="0"/>
              </a:spcAft>
              <a:defRPr sz="1600" spc="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p:txBody>
      </p:sp>
      <p:sp>
        <p:nvSpPr>
          <p:cNvPr id="11" name="Text Placeholder 7">
            <a:extLst>
              <a:ext uri="{FF2B5EF4-FFF2-40B4-BE49-F238E27FC236}">
                <a16:creationId xmlns:a16="http://schemas.microsoft.com/office/drawing/2014/main" id="{6D8FC86E-8BC0-974C-A757-0F22C29E272A}"/>
              </a:ext>
            </a:extLst>
          </p:cNvPr>
          <p:cNvSpPr>
            <a:spLocks noGrp="1"/>
          </p:cNvSpPr>
          <p:nvPr>
            <p:ph type="body" sz="quarter" idx="15"/>
          </p:nvPr>
        </p:nvSpPr>
        <p:spPr>
          <a:xfrm>
            <a:off x="446227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a:t>Click to edit Master text styles</a:t>
            </a:r>
          </a:p>
        </p:txBody>
      </p:sp>
      <p:sp>
        <p:nvSpPr>
          <p:cNvPr id="12" name="Text Placeholder 9">
            <a:extLst>
              <a:ext uri="{FF2B5EF4-FFF2-40B4-BE49-F238E27FC236}">
                <a16:creationId xmlns:a16="http://schemas.microsoft.com/office/drawing/2014/main" id="{9E8B68C9-BBDD-874F-83CF-39F834126C8D}"/>
              </a:ext>
            </a:extLst>
          </p:cNvPr>
          <p:cNvSpPr>
            <a:spLocks noGrp="1"/>
          </p:cNvSpPr>
          <p:nvPr>
            <p:ph type="body" sz="quarter" idx="16"/>
          </p:nvPr>
        </p:nvSpPr>
        <p:spPr>
          <a:xfrm>
            <a:off x="799795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87739134"/>
      </p:ext>
    </p:extLst>
  </p:cSld>
  <p:clrMapOvr>
    <a:masterClrMapping/>
  </p:clrMapOvr>
  <p:transition spd="slow">
    <p:wip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1_Curriculum - 4 Column">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6C90A12-2C1B-5448-8BA5-FE9F002B05DA}"/>
              </a:ext>
            </a:extLst>
          </p:cNvPr>
          <p:cNvSpPr>
            <a:spLocks noGrp="1"/>
          </p:cNvSpPr>
          <p:nvPr>
            <p:ph type="body" sz="quarter" idx="14" hasCustomPrompt="1"/>
          </p:nvPr>
        </p:nvSpPr>
        <p:spPr>
          <a:xfrm>
            <a:off x="8847667"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lvl1pPr>
            <a:lvl2pPr algn="l">
              <a:spcAft>
                <a:spcPts val="600"/>
              </a:spcAft>
              <a:defRPr sz="1400"/>
            </a:lvl2pPr>
            <a:lvl3pPr algn="l">
              <a:spcAft>
                <a:spcPts val="600"/>
              </a:spcAft>
              <a:defRPr sz="1400"/>
            </a:lvl3pPr>
            <a:lvl4pPr algn="l">
              <a:spcAft>
                <a:spcPts val="600"/>
              </a:spcAft>
              <a:defRPr sz="1400"/>
            </a:lvl4pPr>
            <a:lvl5pPr algn="l">
              <a:spcAft>
                <a:spcPts val="600"/>
              </a:spcAft>
              <a:defRPr sz="1400"/>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3561783"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6215156"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a:t>Click to edit Master text styles</a:t>
            </a:r>
          </a:p>
        </p:txBody>
      </p:sp>
      <p:sp>
        <p:nvSpPr>
          <p:cNvPr id="9" name="Text Placeholder 12">
            <a:extLst>
              <a:ext uri="{FF2B5EF4-FFF2-40B4-BE49-F238E27FC236}">
                <a16:creationId xmlns:a16="http://schemas.microsoft.com/office/drawing/2014/main" id="{0B9D93D7-D955-1447-97B6-2BEDC9098835}"/>
              </a:ext>
            </a:extLst>
          </p:cNvPr>
          <p:cNvSpPr>
            <a:spLocks noGrp="1"/>
          </p:cNvSpPr>
          <p:nvPr>
            <p:ph type="body" sz="quarter" idx="15"/>
          </p:nvPr>
        </p:nvSpPr>
        <p:spPr>
          <a:xfrm>
            <a:off x="8851392"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lvl2pPr>
            <a:lvl3pPr algn="l">
              <a:spcAft>
                <a:spcPts val="0"/>
              </a:spcAft>
              <a:defRPr sz="1400"/>
            </a:lvl3pPr>
            <a:lvl4pPr algn="l">
              <a:spcAft>
                <a:spcPts val="0"/>
              </a:spcAft>
              <a:defRPr sz="1400"/>
            </a:lvl4pPr>
            <a:lvl5pPr algn="l">
              <a:spcAft>
                <a:spcPts val="0"/>
              </a:spcAft>
              <a:defRPr sz="1400"/>
            </a:lvl5pPr>
          </a:lstStyle>
          <a:p>
            <a:pPr lvl="0"/>
            <a:r>
              <a:rPr lang="en-US"/>
              <a:t>Click to edit Master text styles</a:t>
            </a:r>
          </a:p>
        </p:txBody>
      </p:sp>
      <p:sp>
        <p:nvSpPr>
          <p:cNvPr id="11" name="Text Placeholder 5">
            <a:extLst>
              <a:ext uri="{FF2B5EF4-FFF2-40B4-BE49-F238E27FC236}">
                <a16:creationId xmlns:a16="http://schemas.microsoft.com/office/drawing/2014/main" id="{F8BEFF0C-A798-5D4F-9055-A2835E58EC0A}"/>
              </a:ext>
            </a:extLst>
          </p:cNvPr>
          <p:cNvSpPr>
            <a:spLocks noGrp="1"/>
          </p:cNvSpPr>
          <p:nvPr>
            <p:ph type="body" sz="quarter" idx="16"/>
          </p:nvPr>
        </p:nvSpPr>
        <p:spPr>
          <a:xfrm>
            <a:off x="91440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spc="0">
                <a:solidFill>
                  <a:schemeClr val="tx1"/>
                </a:solidFill>
              </a:defRPr>
            </a:lvl2pPr>
            <a:lvl3pPr algn="l">
              <a:spcAft>
                <a:spcPts val="0"/>
              </a:spcAft>
              <a:defRPr sz="1400" spc="0">
                <a:solidFill>
                  <a:schemeClr val="tx1"/>
                </a:solidFill>
              </a:defRPr>
            </a:lvl3pPr>
            <a:lvl4pPr algn="l">
              <a:spcAft>
                <a:spcPts val="0"/>
              </a:spcAft>
              <a:defRPr sz="1400" spc="0">
                <a:solidFill>
                  <a:schemeClr val="tx1"/>
                </a:solidFill>
              </a:defRPr>
            </a:lvl4pPr>
            <a:lvl5pPr algn="l">
              <a:spcAft>
                <a:spcPts val="0"/>
              </a:spcAft>
              <a:defRPr sz="1400" spc="0">
                <a:solidFill>
                  <a:schemeClr val="tx1"/>
                </a:solidFill>
              </a:defRPr>
            </a:lvl5pPr>
          </a:lstStyle>
          <a:p>
            <a:pPr lvl="0"/>
            <a:r>
              <a:rPr lang="en-US"/>
              <a:t>Click to edit Master text styles</a:t>
            </a:r>
          </a:p>
        </p:txBody>
      </p:sp>
      <p:sp>
        <p:nvSpPr>
          <p:cNvPr id="12" name="Text Placeholder 7">
            <a:extLst>
              <a:ext uri="{FF2B5EF4-FFF2-40B4-BE49-F238E27FC236}">
                <a16:creationId xmlns:a16="http://schemas.microsoft.com/office/drawing/2014/main" id="{52783B13-B137-1148-9015-7169E9546B02}"/>
              </a:ext>
            </a:extLst>
          </p:cNvPr>
          <p:cNvSpPr>
            <a:spLocks noGrp="1"/>
          </p:cNvSpPr>
          <p:nvPr>
            <p:ph type="body" sz="quarter" idx="17"/>
          </p:nvPr>
        </p:nvSpPr>
        <p:spPr>
          <a:xfrm>
            <a:off x="3560064"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a:t>Click to edit Master text styles</a:t>
            </a:r>
          </a:p>
        </p:txBody>
      </p:sp>
      <p:sp>
        <p:nvSpPr>
          <p:cNvPr id="14" name="Text Placeholder 9">
            <a:extLst>
              <a:ext uri="{FF2B5EF4-FFF2-40B4-BE49-F238E27FC236}">
                <a16:creationId xmlns:a16="http://schemas.microsoft.com/office/drawing/2014/main" id="{4FC5DA66-91A5-724C-8386-137900477501}"/>
              </a:ext>
            </a:extLst>
          </p:cNvPr>
          <p:cNvSpPr>
            <a:spLocks noGrp="1"/>
          </p:cNvSpPr>
          <p:nvPr>
            <p:ph type="body" sz="quarter" idx="18"/>
          </p:nvPr>
        </p:nvSpPr>
        <p:spPr>
          <a:xfrm>
            <a:off x="621792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a:t>Click to edit Master text styles</a:t>
            </a:r>
          </a:p>
        </p:txBody>
      </p:sp>
    </p:spTree>
    <p:extLst>
      <p:ext uri="{BB962C8B-B14F-4D97-AF65-F5344CB8AC3E}">
        <p14:creationId xmlns:p14="http://schemas.microsoft.com/office/powerpoint/2010/main" val="1457843296"/>
      </p:ext>
    </p:extLst>
  </p:cSld>
  <p:clrMapOvr>
    <a:masterClrMapping/>
  </p:clrMapOvr>
  <p:transition spd="slow">
    <p:wip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Curriculum - 4 Boxes">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799"/>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a:t>Click to 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a:t>Click to 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a:t>Click to edit Master text styles</a:t>
            </a:r>
          </a:p>
        </p:txBody>
      </p:sp>
      <p:sp>
        <p:nvSpPr>
          <p:cNvPr id="4" name="Text Placeholder 3">
            <a:extLst>
              <a:ext uri="{FF2B5EF4-FFF2-40B4-BE49-F238E27FC236}">
                <a16:creationId xmlns:a16="http://schemas.microsoft.com/office/drawing/2014/main" id="{CC0C3536-349E-9740-BCF0-2B6F9D1ACE75}"/>
              </a:ext>
            </a:extLst>
          </p:cNvPr>
          <p:cNvSpPr>
            <a:spLocks noGrp="1"/>
          </p:cNvSpPr>
          <p:nvPr>
            <p:ph type="body" sz="quarter" idx="16"/>
          </p:nvPr>
        </p:nvSpPr>
        <p:spPr>
          <a:xfrm>
            <a:off x="9144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6">
            <a:extLst>
              <a:ext uri="{FF2B5EF4-FFF2-40B4-BE49-F238E27FC236}">
                <a16:creationId xmlns:a16="http://schemas.microsoft.com/office/drawing/2014/main" id="{EE34436A-2B90-6249-BF91-B7E8C23A8E24}"/>
              </a:ext>
            </a:extLst>
          </p:cNvPr>
          <p:cNvSpPr>
            <a:spLocks noGrp="1"/>
          </p:cNvSpPr>
          <p:nvPr>
            <p:ph type="body" sz="quarter" idx="17"/>
          </p:nvPr>
        </p:nvSpPr>
        <p:spPr>
          <a:xfrm>
            <a:off x="64008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spcAft>
                <a:spcPts val="600"/>
              </a:spcAft>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1">
            <a:extLst>
              <a:ext uri="{FF2B5EF4-FFF2-40B4-BE49-F238E27FC236}">
                <a16:creationId xmlns:a16="http://schemas.microsoft.com/office/drawing/2014/main" id="{0F2F14E9-ACF6-ED4D-99A4-AA5EFFA1053D}"/>
              </a:ext>
            </a:extLst>
          </p:cNvPr>
          <p:cNvSpPr>
            <a:spLocks noGrp="1"/>
          </p:cNvSpPr>
          <p:nvPr>
            <p:ph type="body" sz="quarter" idx="18"/>
          </p:nvPr>
        </p:nvSpPr>
        <p:spPr>
          <a:xfrm>
            <a:off x="914400" y="4225635"/>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a:t>Click to edit Master text styles</a:t>
            </a:r>
          </a:p>
        </p:txBody>
      </p:sp>
      <p:sp>
        <p:nvSpPr>
          <p:cNvPr id="14" name="Text Placeholder 13">
            <a:extLst>
              <a:ext uri="{FF2B5EF4-FFF2-40B4-BE49-F238E27FC236}">
                <a16:creationId xmlns:a16="http://schemas.microsoft.com/office/drawing/2014/main" id="{ABEC11C2-4C45-8E4D-A60A-30688C0D68CF}"/>
              </a:ext>
            </a:extLst>
          </p:cNvPr>
          <p:cNvSpPr>
            <a:spLocks noGrp="1"/>
          </p:cNvSpPr>
          <p:nvPr>
            <p:ph type="body" sz="quarter" idx="19"/>
          </p:nvPr>
        </p:nvSpPr>
        <p:spPr>
          <a:xfrm>
            <a:off x="6400800" y="4228683"/>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331347249"/>
      </p:ext>
    </p:extLst>
  </p:cSld>
  <p:clrMapOvr>
    <a:masterClrMapping/>
  </p:clrMapOvr>
  <p:transition spd="slow">
    <p:wip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Statistics - 9 boxes">
    <p:spTree>
      <p:nvGrpSpPr>
        <p:cNvPr id="1" name=""/>
        <p:cNvGrpSpPr/>
        <p:nvPr/>
      </p:nvGrpSpPr>
      <p:grpSpPr>
        <a:xfrm>
          <a:off x="0" y="0"/>
          <a:ext cx="0" cy="0"/>
          <a:chOff x="0" y="0"/>
          <a:chExt cx="0" cy="0"/>
        </a:xfrm>
      </p:grpSpPr>
      <p:sp>
        <p:nvSpPr>
          <p:cNvPr id="41" name="Text Placeholder 40">
            <a:extLst>
              <a:ext uri="{FF2B5EF4-FFF2-40B4-BE49-F238E27FC236}">
                <a16:creationId xmlns:a16="http://schemas.microsoft.com/office/drawing/2014/main" id="{C8F69952-DDE8-254A-B98C-29E4A56BCE88}"/>
              </a:ext>
            </a:extLst>
          </p:cNvPr>
          <p:cNvSpPr>
            <a:spLocks noGrp="1"/>
          </p:cNvSpPr>
          <p:nvPr>
            <p:ph type="body" sz="quarter" idx="29"/>
          </p:nvPr>
        </p:nvSpPr>
        <p:spPr>
          <a:xfrm>
            <a:off x="3048000" y="4425696"/>
            <a:ext cx="5486400" cy="2212848"/>
          </a:xfrm>
          <a:solidFill>
            <a:schemeClr val="bg1"/>
          </a:solidFill>
          <a:ln w="3175">
            <a:solidFill>
              <a:schemeClr val="tx1">
                <a:lumMod val="50000"/>
                <a:lumOff val="50000"/>
              </a:schemeClr>
            </a:solidFill>
          </a:ln>
        </p:spPr>
        <p:txBody>
          <a:bodyPr lIns="91440" rIns="91440" anchor="ctr"/>
          <a:lstStyle>
            <a:lvl1pPr algn="ctr">
              <a:lnSpc>
                <a:spcPct val="90000"/>
              </a:lnSpc>
              <a:spcAft>
                <a:spcPts val="0"/>
              </a:spcAft>
              <a:defRPr sz="4000" b="0">
                <a:solidFill>
                  <a:schemeClr val="tx1"/>
                </a:solidFill>
                <a:latin typeface="+mj-lt"/>
              </a:defRPr>
            </a:lvl1pPr>
            <a:lvl2pPr algn="ctr">
              <a:lnSpc>
                <a:spcPct val="90000"/>
              </a:lnSpc>
              <a:spcAft>
                <a:spcPts val="0"/>
              </a:spcAft>
              <a:defRPr sz="2000">
                <a:solidFill>
                  <a:schemeClr val="tx1"/>
                </a:solidFill>
              </a:defRPr>
            </a:lvl2pPr>
            <a:lvl3pPr algn="ctr">
              <a:lnSpc>
                <a:spcPct val="90000"/>
              </a:lnSpc>
              <a:spcAft>
                <a:spcPts val="0"/>
              </a:spcAft>
              <a:defRPr sz="1400">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39" name="Text Placeholder 38">
            <a:extLst>
              <a:ext uri="{FF2B5EF4-FFF2-40B4-BE49-F238E27FC236}">
                <a16:creationId xmlns:a16="http://schemas.microsoft.com/office/drawing/2014/main" id="{D4F13E35-87EC-C24D-92D8-FDBC4ECC1A96}"/>
              </a:ext>
            </a:extLst>
          </p:cNvPr>
          <p:cNvSpPr>
            <a:spLocks noGrp="1"/>
          </p:cNvSpPr>
          <p:nvPr>
            <p:ph type="body" sz="quarter" idx="28"/>
          </p:nvPr>
        </p:nvSpPr>
        <p:spPr>
          <a:xfrm>
            <a:off x="8534400" y="4427538"/>
            <a:ext cx="36576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3200" b="0">
                <a:solidFill>
                  <a:schemeClr val="bg1"/>
                </a:solidFill>
                <a:latin typeface="+mj-lt"/>
              </a:defRPr>
            </a:lvl1pPr>
            <a:lvl2pPr algn="ctr">
              <a:lnSpc>
                <a:spcPct val="90000"/>
              </a:lnSpc>
              <a:spcAft>
                <a:spcPts val="0"/>
              </a:spcAft>
              <a:defRPr sz="1800">
                <a:solidFill>
                  <a:schemeClr val="bg1"/>
                </a:solidFill>
              </a:defRPr>
            </a:lvl2pPr>
            <a:lvl3pPr algn="ctr">
              <a:lnSpc>
                <a:spcPct val="90000"/>
              </a:lnSpc>
              <a:spcAft>
                <a:spcPts val="0"/>
              </a:spcAft>
              <a:defRPr sz="1200">
                <a:solidFill>
                  <a:schemeClr val="bg1"/>
                </a:solidFill>
              </a:defRPr>
            </a:lvl3pPr>
          </a:lstStyle>
          <a:p>
            <a:pPr lvl="0"/>
            <a:r>
              <a:rPr lang="en-US" dirty="0"/>
              <a:t>Click to edit Master text styles</a:t>
            </a:r>
          </a:p>
          <a:p>
            <a:pPr lvl="1"/>
            <a:r>
              <a:rPr lang="en-US" dirty="0"/>
              <a:t>Second level</a:t>
            </a:r>
          </a:p>
          <a:p>
            <a:pPr lvl="2"/>
            <a:r>
              <a:rPr lang="en-US" dirty="0"/>
              <a:t>Third level</a:t>
            </a:r>
          </a:p>
        </p:txBody>
      </p:sp>
      <p:sp>
        <p:nvSpPr>
          <p:cNvPr id="37" name="Text Placeholder 36">
            <a:extLst>
              <a:ext uri="{FF2B5EF4-FFF2-40B4-BE49-F238E27FC236}">
                <a16:creationId xmlns:a16="http://schemas.microsoft.com/office/drawing/2014/main" id="{7143ECE4-E5E9-9644-9928-0613FBBD4857}"/>
              </a:ext>
            </a:extLst>
          </p:cNvPr>
          <p:cNvSpPr>
            <a:spLocks noGrp="1"/>
          </p:cNvSpPr>
          <p:nvPr>
            <p:ph type="body" sz="quarter" idx="27"/>
          </p:nvPr>
        </p:nvSpPr>
        <p:spPr>
          <a:xfrm>
            <a:off x="9144000" y="-1"/>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2800" b="0">
                <a:solidFill>
                  <a:schemeClr val="bg1"/>
                </a:solidFill>
                <a:latin typeface="+mj-lt"/>
              </a:defRPr>
            </a:lvl1pPr>
            <a:lvl2pPr algn="ctr">
              <a:lnSpc>
                <a:spcPct val="90000"/>
              </a:lnSpc>
              <a:spcAft>
                <a:spcPts val="0"/>
              </a:spcAft>
              <a:defRPr sz="1800">
                <a:solidFill>
                  <a:schemeClr val="bg1"/>
                </a:solidFill>
              </a:defRPr>
            </a:lvl2pPr>
            <a:lvl3pPr algn="ctr">
              <a:lnSpc>
                <a:spcPct val="90000"/>
              </a:lnSpc>
              <a:spcAft>
                <a:spcPts val="0"/>
              </a:spcAft>
              <a:defRPr sz="1200">
                <a:solidFill>
                  <a:schemeClr val="bg1"/>
                </a:solidFill>
              </a:defRPr>
            </a:lvl3pPr>
          </a:lstStyle>
          <a:p>
            <a:pPr lvl="0"/>
            <a:r>
              <a:rPr lang="en-US" dirty="0"/>
              <a:t>Click to edit Master text styles</a:t>
            </a:r>
          </a:p>
          <a:p>
            <a:pPr lvl="1"/>
            <a:r>
              <a:rPr lang="en-US" dirty="0"/>
              <a:t>Second level</a:t>
            </a:r>
          </a:p>
          <a:p>
            <a:pPr lvl="2"/>
            <a:r>
              <a:rPr lang="en-US" dirty="0"/>
              <a:t>Third level</a:t>
            </a:r>
          </a:p>
        </p:txBody>
      </p:sp>
      <p:sp>
        <p:nvSpPr>
          <p:cNvPr id="35" name="Text Placeholder 34">
            <a:extLst>
              <a:ext uri="{FF2B5EF4-FFF2-40B4-BE49-F238E27FC236}">
                <a16:creationId xmlns:a16="http://schemas.microsoft.com/office/drawing/2014/main" id="{92775517-9FC8-D140-8804-94F2F90E2A08}"/>
              </a:ext>
            </a:extLst>
          </p:cNvPr>
          <p:cNvSpPr>
            <a:spLocks noGrp="1"/>
          </p:cNvSpPr>
          <p:nvPr>
            <p:ph type="body" sz="quarter" idx="26"/>
          </p:nvPr>
        </p:nvSpPr>
        <p:spPr>
          <a:xfrm>
            <a:off x="9144000" y="2212848"/>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3200" b="0">
                <a:solidFill>
                  <a:schemeClr val="tx2"/>
                </a:solidFill>
                <a:latin typeface="+mj-lt"/>
              </a:defRPr>
            </a:lvl1pPr>
            <a:lvl2pPr algn="ctr">
              <a:lnSpc>
                <a:spcPct val="90000"/>
              </a:lnSpc>
              <a:spcAft>
                <a:spcPts val="0"/>
              </a:spcAft>
              <a:defRPr sz="1800"/>
            </a:lvl2pPr>
            <a:lvl3pPr algn="ctr">
              <a:lnSpc>
                <a:spcPct val="90000"/>
              </a:lnSpc>
              <a:spcAft>
                <a:spcPts val="0"/>
              </a:spcAft>
              <a:defRPr sz="1200"/>
            </a:lvl3pPr>
          </a:lstStyle>
          <a:p>
            <a:pPr lvl="0"/>
            <a:r>
              <a:rPr lang="en-US" dirty="0"/>
              <a:t>Click to edit Master text styles</a:t>
            </a:r>
          </a:p>
          <a:p>
            <a:pPr lvl="1"/>
            <a:r>
              <a:rPr lang="en-US" dirty="0"/>
              <a:t>Second level</a:t>
            </a:r>
          </a:p>
          <a:p>
            <a:pPr lvl="2"/>
            <a:r>
              <a:rPr lang="en-US" dirty="0"/>
              <a:t>Third level</a:t>
            </a:r>
          </a:p>
        </p:txBody>
      </p:sp>
      <p:sp>
        <p:nvSpPr>
          <p:cNvPr id="33" name="Text Placeholder 32">
            <a:extLst>
              <a:ext uri="{FF2B5EF4-FFF2-40B4-BE49-F238E27FC236}">
                <a16:creationId xmlns:a16="http://schemas.microsoft.com/office/drawing/2014/main" id="{386BDE44-D965-9649-B073-BCADB4EABE89}"/>
              </a:ext>
            </a:extLst>
          </p:cNvPr>
          <p:cNvSpPr>
            <a:spLocks noGrp="1"/>
          </p:cNvSpPr>
          <p:nvPr>
            <p:ph type="body" sz="quarter" idx="25"/>
          </p:nvPr>
        </p:nvSpPr>
        <p:spPr>
          <a:xfrm>
            <a:off x="0" y="2212848"/>
            <a:ext cx="3657600" cy="2212848"/>
          </a:xfrm>
          <a:ln w="3175">
            <a:solidFill>
              <a:schemeClr val="tx1">
                <a:lumMod val="50000"/>
                <a:lumOff val="50000"/>
              </a:schemeClr>
            </a:solidFill>
          </a:ln>
        </p:spPr>
        <p:txBody>
          <a:bodyPr lIns="91440" rIns="91440" anchor="ctr"/>
          <a:lstStyle>
            <a:lvl1pPr algn="ctr">
              <a:lnSpc>
                <a:spcPct val="90000"/>
              </a:lnSpc>
              <a:spcAft>
                <a:spcPts val="0"/>
              </a:spcAft>
              <a:defRPr sz="3200" b="0">
                <a:solidFill>
                  <a:schemeClr val="tx2"/>
                </a:solidFill>
                <a:latin typeface="+mj-lt"/>
              </a:defRPr>
            </a:lvl1pPr>
            <a:lvl2pPr algn="ctr">
              <a:lnSpc>
                <a:spcPct val="90000"/>
              </a:lnSpc>
              <a:spcAft>
                <a:spcPts val="0"/>
              </a:spcAft>
              <a:defRPr sz="2000"/>
            </a:lvl2pPr>
            <a:lvl3pPr algn="ctr">
              <a:lnSpc>
                <a:spcPct val="90000"/>
              </a:lnSpc>
              <a:spcAft>
                <a:spcPts val="0"/>
              </a:spcAft>
              <a:defRPr sz="1400"/>
            </a:lvl3pPr>
          </a:lstStyle>
          <a:p>
            <a:pPr lvl="0"/>
            <a:r>
              <a:rPr lang="en-US" dirty="0"/>
              <a:t>Click to edit Master text styles</a:t>
            </a:r>
          </a:p>
          <a:p>
            <a:pPr lvl="1"/>
            <a:r>
              <a:rPr lang="en-US" dirty="0"/>
              <a:t>Second level</a:t>
            </a:r>
          </a:p>
          <a:p>
            <a:pPr lvl="2"/>
            <a:r>
              <a:rPr lang="en-US" dirty="0"/>
              <a:t>Third level</a:t>
            </a:r>
          </a:p>
        </p:txBody>
      </p:sp>
      <p:sp>
        <p:nvSpPr>
          <p:cNvPr id="31" name="Text Placeholder 30">
            <a:extLst>
              <a:ext uri="{FF2B5EF4-FFF2-40B4-BE49-F238E27FC236}">
                <a16:creationId xmlns:a16="http://schemas.microsoft.com/office/drawing/2014/main" id="{3D5BC5C6-A862-7A4E-B615-47D24DF9DF7E}"/>
              </a:ext>
            </a:extLst>
          </p:cNvPr>
          <p:cNvSpPr>
            <a:spLocks noGrp="1"/>
          </p:cNvSpPr>
          <p:nvPr>
            <p:ph type="body" sz="quarter" idx="24"/>
          </p:nvPr>
        </p:nvSpPr>
        <p:spPr>
          <a:xfrm>
            <a:off x="0" y="4425696"/>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2800" b="0">
                <a:solidFill>
                  <a:schemeClr val="bg1"/>
                </a:solidFill>
                <a:latin typeface="+mj-lt"/>
              </a:defRPr>
            </a:lvl1pPr>
            <a:lvl2pPr algn="ctr">
              <a:lnSpc>
                <a:spcPct val="90000"/>
              </a:lnSpc>
              <a:spcAft>
                <a:spcPts val="0"/>
              </a:spcAft>
              <a:defRPr sz="1800">
                <a:solidFill>
                  <a:schemeClr val="bg1"/>
                </a:solidFill>
              </a:defRPr>
            </a:lvl2pPr>
            <a:lvl3pPr algn="ctr">
              <a:lnSpc>
                <a:spcPct val="90000"/>
              </a:lnSpc>
              <a:spcAft>
                <a:spcPts val="0"/>
              </a:spcAft>
              <a:defRPr sz="1200">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25" name="Text Placeholder 24">
            <a:extLst>
              <a:ext uri="{FF2B5EF4-FFF2-40B4-BE49-F238E27FC236}">
                <a16:creationId xmlns:a16="http://schemas.microsoft.com/office/drawing/2014/main" id="{ADDA8EE8-B029-5B46-81EB-DA7C2FB3D808}"/>
              </a:ext>
            </a:extLst>
          </p:cNvPr>
          <p:cNvSpPr>
            <a:spLocks noGrp="1"/>
          </p:cNvSpPr>
          <p:nvPr>
            <p:ph type="body" sz="quarter" idx="22"/>
          </p:nvPr>
        </p:nvSpPr>
        <p:spPr>
          <a:xfrm>
            <a:off x="3657600" y="2212848"/>
            <a:ext cx="54864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4000" b="0">
                <a:solidFill>
                  <a:schemeClr val="bg1"/>
                </a:solidFill>
                <a:latin typeface="+mj-lt"/>
              </a:defRPr>
            </a:lvl1pPr>
            <a:lvl2pPr algn="ctr">
              <a:lnSpc>
                <a:spcPct val="90000"/>
              </a:lnSpc>
              <a:spcAft>
                <a:spcPts val="0"/>
              </a:spcAft>
              <a:defRPr sz="2000">
                <a:solidFill>
                  <a:schemeClr val="bg1"/>
                </a:solidFill>
              </a:defRPr>
            </a:lvl2pPr>
            <a:lvl3pPr algn="ctr">
              <a:lnSpc>
                <a:spcPct val="90000"/>
              </a:lnSpc>
              <a:spcAft>
                <a:spcPts val="0"/>
              </a:spcAft>
              <a:defRPr sz="1400">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23" name="Text Placeholder 22">
            <a:extLst>
              <a:ext uri="{FF2B5EF4-FFF2-40B4-BE49-F238E27FC236}">
                <a16:creationId xmlns:a16="http://schemas.microsoft.com/office/drawing/2014/main" id="{73C85F00-3917-CF47-B34F-F5BD0E11697A}"/>
              </a:ext>
            </a:extLst>
          </p:cNvPr>
          <p:cNvSpPr>
            <a:spLocks noGrp="1"/>
          </p:cNvSpPr>
          <p:nvPr>
            <p:ph type="body" sz="quarter" idx="21"/>
          </p:nvPr>
        </p:nvSpPr>
        <p:spPr>
          <a:xfrm>
            <a:off x="0" y="0"/>
            <a:ext cx="6096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4000" b="0">
                <a:solidFill>
                  <a:schemeClr val="bg1"/>
                </a:solidFill>
                <a:latin typeface="+mj-lt"/>
              </a:defRPr>
            </a:lvl1pPr>
            <a:lvl2pPr algn="ctr">
              <a:lnSpc>
                <a:spcPct val="90000"/>
              </a:lnSpc>
              <a:spcAft>
                <a:spcPts val="0"/>
              </a:spcAft>
              <a:defRPr sz="2000">
                <a:solidFill>
                  <a:schemeClr val="bg1"/>
                </a:solidFill>
              </a:defRPr>
            </a:lvl2pPr>
            <a:lvl3pPr algn="ctr">
              <a:lnSpc>
                <a:spcPct val="90000"/>
              </a:lnSpc>
              <a:spcAft>
                <a:spcPts val="0"/>
              </a:spcAft>
              <a:defRPr sz="1400">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
        <p:nvSpPr>
          <p:cNvPr id="29" name="Text Placeholder 28">
            <a:extLst>
              <a:ext uri="{FF2B5EF4-FFF2-40B4-BE49-F238E27FC236}">
                <a16:creationId xmlns:a16="http://schemas.microsoft.com/office/drawing/2014/main" id="{50C7C18E-35B3-FC4D-B564-E7ED79437B9F}"/>
              </a:ext>
            </a:extLst>
          </p:cNvPr>
          <p:cNvSpPr>
            <a:spLocks noGrp="1"/>
          </p:cNvSpPr>
          <p:nvPr>
            <p:ph type="body" sz="quarter" idx="23" hasCustomPrompt="1"/>
          </p:nvPr>
        </p:nvSpPr>
        <p:spPr>
          <a:xfrm>
            <a:off x="6096000" y="0"/>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4800" b="0">
                <a:latin typeface="+mj-lt"/>
              </a:defRPr>
            </a:lvl1pPr>
            <a:lvl2pPr algn="ctr">
              <a:lnSpc>
                <a:spcPct val="90000"/>
              </a:lnSpc>
              <a:spcAft>
                <a:spcPts val="0"/>
              </a:spcAft>
              <a:defRPr sz="2000"/>
            </a:lvl2pPr>
            <a:lvl3pPr algn="ctr">
              <a:lnSpc>
                <a:spcPct val="90000"/>
              </a:lnSpc>
              <a:spcAft>
                <a:spcPts val="0"/>
              </a:spcAft>
              <a:defRPr sz="1400"/>
            </a:lvl3pPr>
          </a:lstStyle>
          <a:p>
            <a:pPr lvl="0"/>
            <a:r>
              <a:rPr lang="en-US" dirty="0"/>
              <a:t>Edit  </a:t>
            </a:r>
          </a:p>
          <a:p>
            <a:pPr lvl="1"/>
            <a:r>
              <a:rPr lang="en-US" dirty="0"/>
              <a:t>Second level</a:t>
            </a:r>
          </a:p>
          <a:p>
            <a:pPr lvl="2"/>
            <a:r>
              <a:rPr lang="en-US" dirty="0"/>
              <a:t>Third level</a:t>
            </a:r>
          </a:p>
        </p:txBody>
      </p:sp>
    </p:spTree>
    <p:extLst>
      <p:ext uri="{BB962C8B-B14F-4D97-AF65-F5344CB8AC3E}">
        <p14:creationId xmlns:p14="http://schemas.microsoft.com/office/powerpoint/2010/main" val="1321095850"/>
      </p:ext>
    </p:extLst>
  </p:cSld>
  <p:clrMapOvr>
    <a:masterClrMapping/>
  </p:clrMapOvr>
  <p:transition spd="slow">
    <p:wipe/>
  </p:transition>
  <p:extLst>
    <p:ext uri="{DCECCB84-F9BA-43D5-87BE-67443E8EF086}">
      <p15:sldGuideLst xmlns:p15="http://schemas.microsoft.com/office/powerpoint/2012/main">
        <p15:guide id="1" orient="horz" pos="139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 Split Color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E4281-5740-0A43-A585-9F0DF1530C89}"/>
              </a:ext>
            </a:extLst>
          </p:cNvPr>
          <p:cNvSpPr/>
          <p:nvPr userDrawn="1"/>
        </p:nvSpPr>
        <p:spPr>
          <a:xfrm>
            <a:off x="0" y="0"/>
            <a:ext cx="762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Rectangle 3">
            <a:extLst>
              <a:ext uri="{FF2B5EF4-FFF2-40B4-BE49-F238E27FC236}">
                <a16:creationId xmlns:a16="http://schemas.microsoft.com/office/drawing/2014/main" id="{122F2419-0A6D-B449-B699-13B3994AE2F6}"/>
              </a:ext>
            </a:extLst>
          </p:cNvPr>
          <p:cNvSpPr/>
          <p:nvPr userDrawn="1"/>
        </p:nvSpPr>
        <p:spPr>
          <a:xfrm>
            <a:off x="7620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2"/>
            <a:ext cx="5963920" cy="3456432"/>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602736"/>
            <a:ext cx="5963920" cy="2724912"/>
          </a:xfrm>
        </p:spPr>
        <p:txBody>
          <a:bodyPr/>
          <a:lstStyle>
            <a:lvl1pPr marL="0" indent="0" algn="l">
              <a:buNone/>
              <a:defRPr sz="20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1005840"/>
            <a:ext cx="3714751" cy="4709160"/>
          </a:xfrm>
        </p:spPr>
        <p:txBody>
          <a:bodyPr/>
          <a:lstStyle>
            <a:lvl1pPr algn="l">
              <a:defRPr spc="0"/>
            </a:lvl1pPr>
            <a:lvl2pPr algn="l">
              <a:defRPr spc="0"/>
            </a:lvl2pPr>
            <a:lvl3pPr algn="l">
              <a:defRPr spc="0"/>
            </a:lvl3pPr>
            <a:lvl4pPr algn="l">
              <a:defRPr spc="0"/>
            </a:lvl4pPr>
            <a:lvl5pPr algn="l">
              <a:defRPr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8FC882F-B4B0-224E-904D-98B0B93D985D}"/>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517749028"/>
      </p:ext>
    </p:extLst>
  </p:cSld>
  <p:clrMapOvr>
    <a:masterClrMapping/>
  </p:clrMapOvr>
  <p:transition spd="slow">
    <p:wipe dir="d"/>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7" orient="horz" pos="624" userDrawn="1">
          <p15:clr>
            <a:srgbClr val="FBAE40"/>
          </p15:clr>
        </p15:guide>
        <p15:guide id="10" pos="7456" userDrawn="1">
          <p15:clr>
            <a:srgbClr val="FBAE40"/>
          </p15:clr>
        </p15:guide>
        <p15:guide id="11" pos="224" userDrawn="1">
          <p15:clr>
            <a:srgbClr val="FBAE40"/>
          </p15:clr>
        </p15:guide>
        <p15:guide id="12" pos="480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wo Column - Whit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1" y="1005840"/>
            <a:ext cx="3708400" cy="470916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ctrTitle"/>
          </p:nvPr>
        </p:nvSpPr>
        <p:spPr>
          <a:xfrm>
            <a:off x="914400" y="0"/>
            <a:ext cx="6278880" cy="3456432"/>
          </a:xfrm>
        </p:spPr>
        <p:txBody>
          <a:bodyPr anchor="b"/>
          <a:lstStyle>
            <a:lvl1pPr algn="l">
              <a:defRPr sz="6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3602038"/>
            <a:ext cx="6278880" cy="2724912"/>
          </a:xfrm>
        </p:spPr>
        <p:txBody>
          <a:bodyPr/>
          <a:lstStyle>
            <a:lvl1pPr marL="0" indent="0" algn="l">
              <a:spcBef>
                <a:spcPts val="0"/>
              </a:spcBef>
              <a:spcAft>
                <a:spcPts val="1200"/>
              </a:spcAft>
              <a:buNone/>
              <a:defRPr sz="1800" spc="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7" name="Straight Connector 6">
            <a:extLst>
              <a:ext uri="{FF2B5EF4-FFF2-40B4-BE49-F238E27FC236}">
                <a16:creationId xmlns:a16="http://schemas.microsoft.com/office/drawing/2014/main" id="{703D4A63-CCD7-CF49-B3D4-76FCDDEE316A}"/>
              </a:ext>
            </a:extLst>
          </p:cNvPr>
          <p:cNvCxnSpPr>
            <a:cxnSpLocks/>
          </p:cNvCxnSpPr>
          <p:nvPr/>
        </p:nvCxnSpPr>
        <p:spPr>
          <a:xfrm>
            <a:off x="7616613" y="0"/>
            <a:ext cx="0" cy="685800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824524617"/>
      </p:ext>
    </p:extLst>
  </p:cSld>
  <p:clrMapOvr>
    <a:masterClrMapping/>
  </p:clrMapOvr>
  <p:transition spd="slow">
    <p:wipe/>
  </p:transition>
  <p:hf sldNum="0" hdr="0" ftr="0" dt="0"/>
  <p:extLst>
    <p:ext uri="{DCECCB84-F9BA-43D5-87BE-67443E8EF086}">
      <p15:sldGuideLst xmlns:p15="http://schemas.microsoft.com/office/powerpoint/2012/main">
        <p15:guide id="1" pos="2880">
          <p15:clr>
            <a:srgbClr val="FBAE40"/>
          </p15:clr>
        </p15:guide>
        <p15:guide id="2" pos="1920">
          <p15:clr>
            <a:srgbClr val="FBAE40"/>
          </p15:clr>
        </p15:guide>
        <p15:guide id="3" pos="3840">
          <p15:clr>
            <a:srgbClr val="FBAE40"/>
          </p15:clr>
        </p15:guide>
        <p15:guide id="4" pos="432">
          <p15:clr>
            <a:srgbClr val="FBAE40"/>
          </p15:clr>
        </p15:guide>
        <p15:guide id="5" pos="5328">
          <p15:clr>
            <a:srgbClr val="FBAE40"/>
          </p15:clr>
        </p15:guide>
        <p15:guide id="6" orient="horz" pos="2256">
          <p15:clr>
            <a:srgbClr val="FBAE40"/>
          </p15:clr>
        </p15:guide>
        <p15:guide id="9" orient="horz" pos="3984">
          <p15:clr>
            <a:srgbClr val="FBAE40"/>
          </p15:clr>
        </p15:guide>
        <p15:guide id="10" pos="5592">
          <p15:clr>
            <a:srgbClr val="FBAE40"/>
          </p15:clr>
        </p15:guide>
        <p15:guide id="11" pos="168">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Headlin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10363200" cy="1517904"/>
          </a:xfrm>
        </p:spPr>
        <p:txBody>
          <a:bodyPr anchor="b"/>
          <a:lstStyle>
            <a:lvl1pPr algn="l">
              <a:lnSpc>
                <a:spcPct val="95000"/>
              </a:lnSpc>
              <a:defRPr/>
            </a:lvl1pPr>
          </a:lstStyle>
          <a:p>
            <a:r>
              <a:rPr lang="en-US"/>
              <a:t>Click to edit Master title style</a:t>
            </a:r>
            <a:endParaRPr lang="en-US" dirty="0"/>
          </a:p>
        </p:txBody>
      </p:sp>
    </p:spTree>
    <p:extLst>
      <p:ext uri="{BB962C8B-B14F-4D97-AF65-F5344CB8AC3E}">
        <p14:creationId xmlns:p14="http://schemas.microsoft.com/office/powerpoint/2010/main" val="73263828"/>
      </p:ext>
    </p:extLst>
  </p:cSld>
  <p:clrMapOvr>
    <a:masterClrMapping/>
  </p:clrMapOvr>
  <p:transition spd="slow">
    <p:wipe/>
  </p:transition>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 Base Line">
    <p:spTree>
      <p:nvGrpSpPr>
        <p:cNvPr id="1" name=""/>
        <p:cNvGrpSpPr/>
        <p:nvPr/>
      </p:nvGrpSpPr>
      <p:grpSpPr>
        <a:xfrm>
          <a:off x="0" y="0"/>
          <a:ext cx="0" cy="0"/>
          <a:chOff x="0" y="0"/>
          <a:chExt cx="0" cy="0"/>
        </a:xfrm>
      </p:grpSpPr>
    </p:spTree>
    <p:extLst>
      <p:ext uri="{BB962C8B-B14F-4D97-AF65-F5344CB8AC3E}">
        <p14:creationId xmlns:p14="http://schemas.microsoft.com/office/powerpoint/2010/main" val="837027465"/>
      </p:ext>
    </p:extLst>
  </p:cSld>
  <p:clrMapOvr>
    <a:masterClrMapping/>
  </p:clrMapOvr>
  <p:transition spd="slow">
    <p:wipe/>
  </p:transition>
  <p:hf sldNum="0"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 Side 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2D5C17-222B-B041-B8CC-506EE956DBE0}"/>
              </a:ext>
            </a:extLst>
          </p:cNvPr>
          <p:cNvSpPr/>
          <p:nvPr/>
        </p:nvSpPr>
        <p:spPr>
          <a:xfrm>
            <a:off x="0" y="6629400"/>
            <a:ext cx="1219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Rectangle 2">
            <a:extLst>
              <a:ext uri="{FF2B5EF4-FFF2-40B4-BE49-F238E27FC236}">
                <a16:creationId xmlns:a16="http://schemas.microsoft.com/office/drawing/2014/main" id="{E40F96D7-E1A8-844A-80A0-F03B8FD3FFE9}"/>
              </a:ext>
            </a:extLst>
          </p:cNvPr>
          <p:cNvSpPr/>
          <p:nvPr/>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02716405"/>
      </p:ext>
    </p:extLst>
  </p:cSld>
  <p:clrMapOvr>
    <a:masterClrMapping/>
  </p:clrMapOvr>
  <p:transition spd="slow">
    <p:wipe dir="d"/>
  </p:transition>
  <p:hf sldNum="0"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Intro - Animated w/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dirty="0"/>
              <a:t>Click to edit Master title style</a:t>
            </a:r>
          </a:p>
        </p:txBody>
      </p:sp>
      <p:grpSp>
        <p:nvGrpSpPr>
          <p:cNvPr id="10" name="Group 9">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10299" y="5401944"/>
            <a:ext cx="2238509" cy="653204"/>
          </a:xfrm>
          <a:prstGeom prst="rect">
            <a:avLst/>
          </a:prstGeom>
        </p:spPr>
      </p:pic>
    </p:spTree>
    <p:extLst>
      <p:ext uri="{BB962C8B-B14F-4D97-AF65-F5344CB8AC3E}">
        <p14:creationId xmlns:p14="http://schemas.microsoft.com/office/powerpoint/2010/main" val="2017830410"/>
      </p:ext>
    </p:extLst>
  </p:cSld>
  <p:clrMapOvr>
    <a:masterClrMapping/>
  </p:clrMapOvr>
  <p:transition spd="slow">
    <p:wipe dir="d"/>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1" name="Picture 10">
            <a:extLst>
              <a:ext uri="{FF2B5EF4-FFF2-40B4-BE49-F238E27FC236}">
                <a16:creationId xmlns:a16="http://schemas.microsoft.com/office/drawing/2014/main" id="{CA8D26B0-1CD4-FB41-A78C-F557F7B05A57}"/>
              </a:ext>
            </a:extLst>
          </p:cNvPr>
          <p:cNvPicPr>
            <a:picLocks noChangeAspect="1"/>
          </p:cNvPicPr>
          <p:nvPr userDrawn="1"/>
        </p:nvPicPr>
        <p:blipFill rotWithShape="1">
          <a:blip r:embed="rId2"/>
          <a:srcRect r="35139" b="-565"/>
          <a:stretch/>
        </p:blipFill>
        <p:spPr>
          <a:xfrm>
            <a:off x="8006109" y="1124712"/>
            <a:ext cx="4168641" cy="5546044"/>
          </a:xfrm>
          <a:prstGeom prst="rect">
            <a:avLst/>
          </a:prstGeom>
        </p:spPr>
      </p:pic>
      <p:sp>
        <p:nvSpPr>
          <p:cNvPr id="4" name="Rectangle 3">
            <a:extLst>
              <a:ext uri="{FF2B5EF4-FFF2-40B4-BE49-F238E27FC236}">
                <a16:creationId xmlns:a16="http://schemas.microsoft.com/office/drawing/2014/main" id="{C14E431E-825A-294E-B7AD-2D288C1A213F}"/>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4967509" y="3"/>
            <a:ext cx="6868891" cy="3605349"/>
          </a:xfrm>
        </p:spPr>
        <p:txBody>
          <a:bodyPr anchor="b"/>
          <a:lstStyle>
            <a:lvl1pPr algn="l">
              <a:lnSpc>
                <a:spcPct val="90000"/>
              </a:lnSpc>
              <a:defRPr sz="6000">
                <a:solidFill>
                  <a:schemeClr val="bg1"/>
                </a:solidFill>
              </a:defRPr>
            </a:lvl1pPr>
          </a:lstStyle>
          <a:p>
            <a:r>
              <a:rPr lang="en-US" dirty="0"/>
              <a:t>Click to edit Master title</a:t>
            </a:r>
          </a:p>
        </p:txBody>
      </p:sp>
      <p:sp>
        <p:nvSpPr>
          <p:cNvPr id="7" name="Text Placeholder 6">
            <a:extLst>
              <a:ext uri="{FF2B5EF4-FFF2-40B4-BE49-F238E27FC236}">
                <a16:creationId xmlns:a16="http://schemas.microsoft.com/office/drawing/2014/main" id="{D356820B-1C15-F043-9777-053D813A7C9B}"/>
              </a:ext>
            </a:extLst>
          </p:cNvPr>
          <p:cNvSpPr>
            <a:spLocks noGrp="1"/>
          </p:cNvSpPr>
          <p:nvPr>
            <p:ph type="body" sz="quarter" idx="10"/>
          </p:nvPr>
        </p:nvSpPr>
        <p:spPr>
          <a:xfrm>
            <a:off x="4967509" y="3696871"/>
            <a:ext cx="6868891" cy="1169042"/>
          </a:xfrm>
        </p:spPr>
        <p:txBody>
          <a:bodyPr/>
          <a:lstStyle>
            <a:lvl1pPr algn="l">
              <a:defRPr sz="2200" spc="0">
                <a:solidFill>
                  <a:schemeClr val="bg1"/>
                </a:solidFill>
              </a:defRPr>
            </a:lvl1pPr>
          </a:lstStyle>
          <a:p>
            <a:pPr lvl="0"/>
            <a:r>
              <a:rPr lang="en-US" dirty="0"/>
              <a:t>Edit Master text styles</a:t>
            </a:r>
          </a:p>
        </p:txBody>
      </p:sp>
      <p:sp>
        <p:nvSpPr>
          <p:cNvPr id="9" name="Picture Placeholder 8">
            <a:extLst>
              <a:ext uri="{FF2B5EF4-FFF2-40B4-BE49-F238E27FC236}">
                <a16:creationId xmlns:a16="http://schemas.microsoft.com/office/drawing/2014/main" id="{2883E360-0D8E-1045-B3EE-D3202095FEEC}"/>
              </a:ext>
            </a:extLst>
          </p:cNvPr>
          <p:cNvSpPr>
            <a:spLocks noGrp="1"/>
          </p:cNvSpPr>
          <p:nvPr>
            <p:ph type="pic" sz="quarter" idx="11"/>
          </p:nvPr>
        </p:nvSpPr>
        <p:spPr>
          <a:xfrm>
            <a:off x="940868" y="1835333"/>
            <a:ext cx="3149600" cy="3030583"/>
          </a:xfrm>
          <a:solidFill>
            <a:schemeClr val="bg1"/>
          </a:solidFill>
        </p:spPr>
        <p:txBody>
          <a:bodyPr anchor="ctr"/>
          <a:lstStyle>
            <a:lvl1pPr>
              <a:defRPr>
                <a:solidFill>
                  <a:schemeClr val="tx1"/>
                </a:solidFill>
              </a:defRPr>
            </a:lvl1pPr>
          </a:lstStyle>
          <a:p>
            <a:endParaRPr lang="en-US" dirty="0"/>
          </a:p>
        </p:txBody>
      </p:sp>
      <p:cxnSp>
        <p:nvCxnSpPr>
          <p:cNvPr id="13" name="Straight Connector 12">
            <a:extLst>
              <a:ext uri="{FF2B5EF4-FFF2-40B4-BE49-F238E27FC236}">
                <a16:creationId xmlns:a16="http://schemas.microsoft.com/office/drawing/2014/main" id="{148CB17A-54A6-254C-9F79-7FE2B05CBCC5}"/>
              </a:ext>
            </a:extLst>
          </p:cNvPr>
          <p:cNvCxnSpPr>
            <a:cxnSpLocks/>
          </p:cNvCxnSpPr>
          <p:nvPr userDrawn="1"/>
        </p:nvCxnSpPr>
        <p:spPr>
          <a:xfrm>
            <a:off x="4534887" y="5150350"/>
            <a:ext cx="0" cy="17076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67509" y="5236671"/>
            <a:ext cx="2238509" cy="653204"/>
          </a:xfrm>
          <a:prstGeom prst="rect">
            <a:avLst/>
          </a:prstGeom>
        </p:spPr>
      </p:pic>
    </p:spTree>
    <p:extLst>
      <p:ext uri="{BB962C8B-B14F-4D97-AF65-F5344CB8AC3E}">
        <p14:creationId xmlns:p14="http://schemas.microsoft.com/office/powerpoint/2010/main" val="61394744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extLst>
    <p:ext uri="{DCECCB84-F9BA-43D5-87BE-67443E8EF086}">
      <p15:sldGuideLst xmlns:p15="http://schemas.microsoft.com/office/powerpoint/2012/main">
        <p15:guide id="1" pos="3840">
          <p15:clr>
            <a:srgbClr val="FBAE40"/>
          </p15:clr>
        </p15:guide>
        <p15:guide id="2" pos="3136">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Intro - Animated - w/o Log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FA0382A-41F2-A443-821F-3F95C7DFEC9C}"/>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CADE42A-5A79-9F4F-9FA4-033446BDA4A7}"/>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14400" y="1691640"/>
            <a:ext cx="10363200" cy="4023360"/>
          </a:xfrm>
        </p:spPr>
        <p:txBody>
          <a:bodyPr anchor="t"/>
          <a:lstStyle>
            <a:lvl1pPr>
              <a:lnSpc>
                <a:spcPct val="95000"/>
              </a:lnSpc>
              <a:defRPr sz="6000">
                <a:solidFill>
                  <a:schemeClr val="bg1"/>
                </a:solidFill>
              </a:defRPr>
            </a:lvl1pPr>
          </a:lstStyle>
          <a:p>
            <a:r>
              <a:rPr lang="en-US" dirty="0"/>
              <a:t>Click to edit Master title style</a:t>
            </a:r>
          </a:p>
        </p:txBody>
      </p:sp>
      <p:grpSp>
        <p:nvGrpSpPr>
          <p:cNvPr id="10" name="Group 9">
            <a:extLst>
              <a:ext uri="{FF2B5EF4-FFF2-40B4-BE49-F238E27FC236}">
                <a16:creationId xmlns:a16="http://schemas.microsoft.com/office/drawing/2014/main" id="{0FFD8237-B4E3-AB47-A0B5-8261C7ADE253}"/>
              </a:ext>
            </a:extLst>
          </p:cNvPr>
          <p:cNvGrpSpPr/>
          <p:nvPr userDrawn="1"/>
        </p:nvGrpSpPr>
        <p:grpSpPr>
          <a:xfrm>
            <a:off x="6096000" y="0"/>
            <a:ext cx="0" cy="6858000"/>
            <a:chOff x="4572000" y="0"/>
            <a:chExt cx="0" cy="6858000"/>
          </a:xfrm>
        </p:grpSpPr>
        <p:cxnSp>
          <p:nvCxnSpPr>
            <p:cNvPr id="11" name="Straight Connector 10">
              <a:extLst>
                <a:ext uri="{FF2B5EF4-FFF2-40B4-BE49-F238E27FC236}">
                  <a16:creationId xmlns:a16="http://schemas.microsoft.com/office/drawing/2014/main" id="{74936B40-4EE6-F94E-9BF6-AFD0E25481D3}"/>
                </a:ext>
              </a:extLst>
            </p:cNvPr>
            <p:cNvCxnSpPr>
              <a:cxnSpLocks/>
            </p:cNvCxnSpPr>
            <p:nvPr/>
          </p:nvCxnSpPr>
          <p:spPr>
            <a:xfrm>
              <a:off x="4572000" y="0"/>
              <a:ext cx="0" cy="132663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164EF24-72E2-8E47-B821-F94DA9D444D2}"/>
                </a:ext>
              </a:extLst>
            </p:cNvPr>
            <p:cNvCxnSpPr>
              <a:cxnSpLocks/>
            </p:cNvCxnSpPr>
            <p:nvPr/>
          </p:nvCxnSpPr>
          <p:spPr>
            <a:xfrm>
              <a:off x="4572000" y="6134100"/>
              <a:ext cx="0" cy="7239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032847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outHorizontal)">
                                      <p:cBhvr>
                                        <p:cTn id="7" dur="10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1_Two Column - Full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0"/>
            <a:ext cx="5963920" cy="3456432"/>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602736"/>
            <a:ext cx="5959061" cy="272491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990600"/>
            <a:ext cx="3714751" cy="4724400"/>
          </a:xfrm>
        </p:spPr>
        <p:txBody>
          <a:bodyPr/>
          <a:lstStyle>
            <a:lvl1pPr algn="l">
              <a:defRPr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a:extLst>
              <a:ext uri="{FF2B5EF4-FFF2-40B4-BE49-F238E27FC236}">
                <a16:creationId xmlns:a16="http://schemas.microsoft.com/office/drawing/2014/main" id="{EC02027D-4FBC-6148-86D2-BF4C61EF660E}"/>
              </a:ext>
            </a:extLst>
          </p:cNvPr>
          <p:cNvCxnSpPr>
            <a:cxnSpLocks/>
          </p:cNvCxnSpPr>
          <p:nvPr userDrawn="1"/>
        </p:nvCxnSpPr>
        <p:spPr>
          <a:xfrm>
            <a:off x="7616613" y="0"/>
            <a:ext cx="0" cy="685800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97893" y="5871345"/>
            <a:ext cx="2238509" cy="653204"/>
          </a:xfrm>
          <a:prstGeom prst="rect">
            <a:avLst/>
          </a:prstGeom>
        </p:spPr>
      </p:pic>
    </p:spTree>
    <p:extLst>
      <p:ext uri="{BB962C8B-B14F-4D97-AF65-F5344CB8AC3E}">
        <p14:creationId xmlns:p14="http://schemas.microsoft.com/office/powerpoint/2010/main" val="178211071"/>
      </p:ext>
    </p:extLst>
  </p:cSld>
  <p:clrMapOvr>
    <a:masterClrMapping/>
  </p:clrMapOvr>
  <p:transition spd="slow">
    <p:wipe/>
  </p:transition>
  <p:extLst>
    <p:ext uri="{DCECCB84-F9BA-43D5-87BE-67443E8EF086}">
      <p15:sldGuideLst xmlns:p15="http://schemas.microsoft.com/office/powerpoint/2012/main">
        <p15:guide id="1" pos="3840">
          <p15:clr>
            <a:srgbClr val="FBAE40"/>
          </p15:clr>
        </p15:guide>
        <p15:guide id="2" pos="2560">
          <p15:clr>
            <a:srgbClr val="FBAE40"/>
          </p15:clr>
        </p15:guide>
        <p15:guide id="3" pos="5120">
          <p15:clr>
            <a:srgbClr val="FBAE40"/>
          </p15:clr>
        </p15:guide>
        <p15:guide id="4" pos="576">
          <p15:clr>
            <a:srgbClr val="FBAE40"/>
          </p15:clr>
        </p15:guide>
        <p15:guide id="5" pos="7104">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guide id="12" pos="480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1_Two Column - Split Color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E4281-5740-0A43-A585-9F0DF1530C89}"/>
              </a:ext>
            </a:extLst>
          </p:cNvPr>
          <p:cNvSpPr/>
          <p:nvPr userDrawn="1"/>
        </p:nvSpPr>
        <p:spPr>
          <a:xfrm>
            <a:off x="0" y="0"/>
            <a:ext cx="7620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Rectangle 3">
            <a:extLst>
              <a:ext uri="{FF2B5EF4-FFF2-40B4-BE49-F238E27FC236}">
                <a16:creationId xmlns:a16="http://schemas.microsoft.com/office/drawing/2014/main" id="{122F2419-0A6D-B449-B699-13B3994AE2F6}"/>
              </a:ext>
            </a:extLst>
          </p:cNvPr>
          <p:cNvSpPr/>
          <p:nvPr userDrawn="1"/>
        </p:nvSpPr>
        <p:spPr>
          <a:xfrm>
            <a:off x="7620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2"/>
            <a:ext cx="5963920" cy="3456432"/>
          </a:xfrm>
        </p:spPr>
        <p:txBody>
          <a:bodyPr anchor="b"/>
          <a:lstStyle>
            <a:lvl1pPr algn="l">
              <a:defRPr sz="60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602736"/>
            <a:ext cx="5963920" cy="2724912"/>
          </a:xfrm>
        </p:spPr>
        <p:txBody>
          <a:bodyPr/>
          <a:lstStyle>
            <a:lvl1pPr marL="0" indent="0" algn="l">
              <a:buNone/>
              <a:defRPr sz="20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128002" y="1005840"/>
            <a:ext cx="3714751" cy="4709160"/>
          </a:xfrm>
        </p:spPr>
        <p:txBody>
          <a:bodyPr/>
          <a:lstStyle>
            <a:lvl1pPr algn="l">
              <a:defRPr spc="0"/>
            </a:lvl1pPr>
            <a:lvl2pPr algn="l">
              <a:defRPr spc="0"/>
            </a:lvl2pPr>
            <a:lvl3pPr algn="l">
              <a:defRPr spc="0"/>
            </a:lvl3pPr>
            <a:lvl4pPr algn="l">
              <a:defRPr spc="0"/>
            </a:lvl4pPr>
            <a:lvl5pPr algn="l">
              <a:defRPr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8FC882F-B4B0-224E-904D-98B0B93D985D}"/>
              </a:ext>
            </a:extLst>
          </p:cNvPr>
          <p:cNvSpPr/>
          <p:nvPr userDrawn="1"/>
        </p:nvSpPr>
        <p:spPr>
          <a:xfrm>
            <a:off x="0" y="0"/>
            <a:ext cx="304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1601266379"/>
      </p:ext>
    </p:extLst>
  </p:cSld>
  <p:clrMapOvr>
    <a:masterClrMapping/>
  </p:clrMapOvr>
  <p:transition spd="slow">
    <p:wipe dir="d"/>
  </p:transition>
  <p:extLst>
    <p:ext uri="{DCECCB84-F9BA-43D5-87BE-67443E8EF086}">
      <p15:sldGuideLst xmlns:p15="http://schemas.microsoft.com/office/powerpoint/2012/main">
        <p15:guide id="1" pos="3840">
          <p15:clr>
            <a:srgbClr val="FBAE40"/>
          </p15:clr>
        </p15:guide>
        <p15:guide id="2" pos="2560">
          <p15:clr>
            <a:srgbClr val="FBAE40"/>
          </p15:clr>
        </p15:guide>
        <p15:guide id="3" pos="5120">
          <p15:clr>
            <a:srgbClr val="FBAE40"/>
          </p15:clr>
        </p15:guide>
        <p15:guide id="4" pos="576">
          <p15:clr>
            <a:srgbClr val="FBAE40"/>
          </p15:clr>
        </p15:guide>
        <p15:guide id="5" pos="7104">
          <p15:clr>
            <a:srgbClr val="FBAE40"/>
          </p15:clr>
        </p15:guide>
        <p15:guide id="6" orient="horz" pos="2256">
          <p15:clr>
            <a:srgbClr val="FBAE40"/>
          </p15:clr>
        </p15:guide>
        <p15:guide id="7" orient="horz" pos="624">
          <p15:clr>
            <a:srgbClr val="FBAE40"/>
          </p15:clr>
        </p15:guide>
        <p15:guide id="10" pos="7456">
          <p15:clr>
            <a:srgbClr val="FBAE40"/>
          </p15:clr>
        </p15:guide>
        <p15:guide id="11" pos="224">
          <p15:clr>
            <a:srgbClr val="FBAE40"/>
          </p15:clr>
        </p15:guide>
        <p15:guide id="12" pos="4800">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1_Two Column - Split Colo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hasCustomPrompt="1"/>
          </p:nvPr>
        </p:nvSpPr>
        <p:spPr>
          <a:xfrm>
            <a:off x="914401" y="0"/>
            <a:ext cx="4572001" cy="3456432"/>
          </a:xfrm>
        </p:spPr>
        <p:txBody>
          <a:bodyPr anchor="b"/>
          <a:lstStyle>
            <a:lvl1pPr algn="l">
              <a:defRPr sz="6000">
                <a:solidFill>
                  <a:schemeClr val="bg1"/>
                </a:solidFill>
              </a:defRPr>
            </a:lvl1pPr>
          </a:lstStyle>
          <a:p>
            <a:r>
              <a:rPr lang="en-US" dirty="0"/>
              <a:t>Click </a:t>
            </a:r>
            <a:br>
              <a:rPr lang="en-US" dirty="0"/>
            </a:br>
            <a:r>
              <a:rPr lang="en-US" dirty="0"/>
              <a:t>to edit Master </a:t>
            </a:r>
          </a:p>
        </p:txBody>
      </p:sp>
      <p:sp>
        <p:nvSpPr>
          <p:cNvPr id="3" name="Subtitle 2"/>
          <p:cNvSpPr>
            <a:spLocks noGrp="1"/>
          </p:cNvSpPr>
          <p:nvPr>
            <p:ph type="subTitle" idx="1"/>
          </p:nvPr>
        </p:nvSpPr>
        <p:spPr>
          <a:xfrm>
            <a:off x="914402" y="3602038"/>
            <a:ext cx="4572001" cy="272256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6705601" y="990600"/>
            <a:ext cx="5130800" cy="4724400"/>
          </a:xfrm>
        </p:spPr>
        <p:txBody>
          <a:bodyPr/>
          <a:lstStyle>
            <a:lvl1pPr algn="l">
              <a:defRPr spc="0">
                <a:solidFill>
                  <a:schemeClr val="tx1"/>
                </a:solidFill>
              </a:defRPr>
            </a:lvl1pPr>
            <a:lvl2pPr algn="l">
              <a:defRPr spc="0">
                <a:solidFill>
                  <a:schemeClr val="tx1"/>
                </a:solidFill>
              </a:defRPr>
            </a:lvl2pPr>
            <a:lvl3pPr algn="l">
              <a:defRPr spc="0">
                <a:solidFill>
                  <a:schemeClr val="tx1"/>
                </a:solidFill>
              </a:defRPr>
            </a:lvl3pPr>
            <a:lvl4pPr algn="l">
              <a:defRPr spc="0">
                <a:solidFill>
                  <a:schemeClr val="tx1"/>
                </a:solidFill>
              </a:defRPr>
            </a:lvl4pPr>
            <a:lvl5pPr algn="l">
              <a:defRPr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18967649"/>
      </p:ext>
    </p:extLst>
  </p:cSld>
  <p:clrMapOvr>
    <a:masterClrMapping/>
  </p:clrMapOvr>
  <p:transition spd="slow">
    <p:wipe dir="r"/>
  </p:transition>
  <p:extLst>
    <p:ext uri="{DCECCB84-F9BA-43D5-87BE-67443E8EF086}">
      <p15:sldGuideLst xmlns:p15="http://schemas.microsoft.com/office/powerpoint/2012/main">
        <p15:guide id="1" pos="3840">
          <p15:clr>
            <a:srgbClr val="FBAE40"/>
          </p15:clr>
        </p15:guide>
        <p15:guide id="2" pos="2560">
          <p15:clr>
            <a:srgbClr val="FBAE40"/>
          </p15:clr>
        </p15:guide>
        <p15:guide id="3" pos="5120">
          <p15:clr>
            <a:srgbClr val="FBAE40"/>
          </p15:clr>
        </p15:guide>
        <p15:guide id="4" pos="576">
          <p15:clr>
            <a:srgbClr val="FBAE40"/>
          </p15:clr>
        </p15:guide>
        <p15:guide id="5" pos="7104">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 Split Colo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hasCustomPrompt="1"/>
          </p:nvPr>
        </p:nvSpPr>
        <p:spPr>
          <a:xfrm>
            <a:off x="914401" y="0"/>
            <a:ext cx="4572001" cy="3456432"/>
          </a:xfrm>
        </p:spPr>
        <p:txBody>
          <a:bodyPr anchor="b"/>
          <a:lstStyle>
            <a:lvl1pPr algn="l">
              <a:defRPr sz="6000">
                <a:solidFill>
                  <a:schemeClr val="bg1"/>
                </a:solidFill>
              </a:defRPr>
            </a:lvl1pPr>
          </a:lstStyle>
          <a:p>
            <a:r>
              <a:rPr lang="en-US" dirty="0"/>
              <a:t>Click </a:t>
            </a:r>
            <a:br>
              <a:rPr lang="en-US" dirty="0"/>
            </a:br>
            <a:r>
              <a:rPr lang="en-US" dirty="0"/>
              <a:t>to edit Master </a:t>
            </a:r>
          </a:p>
        </p:txBody>
      </p:sp>
      <p:sp>
        <p:nvSpPr>
          <p:cNvPr id="3" name="Subtitle 2"/>
          <p:cNvSpPr>
            <a:spLocks noGrp="1"/>
          </p:cNvSpPr>
          <p:nvPr>
            <p:ph type="subTitle" idx="1"/>
          </p:nvPr>
        </p:nvSpPr>
        <p:spPr>
          <a:xfrm>
            <a:off x="914402" y="3602038"/>
            <a:ext cx="4572001" cy="2722562"/>
          </a:xfrm>
        </p:spPr>
        <p:txBody>
          <a:bodyPr/>
          <a:lstStyle>
            <a:lvl1pPr marL="0" indent="0" algn="l">
              <a:buNone/>
              <a:defRPr sz="1800" spc="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6705601" y="990600"/>
            <a:ext cx="5130800" cy="4724400"/>
          </a:xfrm>
        </p:spPr>
        <p:txBody>
          <a:bodyPr/>
          <a:lstStyle>
            <a:lvl1pPr algn="l">
              <a:defRPr spc="0">
                <a:solidFill>
                  <a:schemeClr val="tx1"/>
                </a:solidFill>
              </a:defRPr>
            </a:lvl1pPr>
            <a:lvl2pPr algn="l">
              <a:defRPr spc="0">
                <a:solidFill>
                  <a:schemeClr val="tx1"/>
                </a:solidFill>
              </a:defRPr>
            </a:lvl2pPr>
            <a:lvl3pPr algn="l">
              <a:defRPr spc="0">
                <a:solidFill>
                  <a:schemeClr val="tx1"/>
                </a:solidFill>
              </a:defRPr>
            </a:lvl3pPr>
            <a:lvl4pPr algn="l">
              <a:defRPr spc="0">
                <a:solidFill>
                  <a:schemeClr val="tx1"/>
                </a:solidFill>
              </a:defRPr>
            </a:lvl4pPr>
            <a:lvl5pPr algn="l">
              <a:defRPr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202932789"/>
      </p:ext>
    </p:extLst>
  </p:cSld>
  <p:clrMapOvr>
    <a:masterClrMapping/>
  </p:clrMapOvr>
  <p:transition spd="slow">
    <p:wipe dir="r"/>
  </p:transition>
  <p:extLst>
    <p:ext uri="{DCECCB84-F9BA-43D5-87BE-67443E8EF086}">
      <p15:sldGuideLst xmlns:p15="http://schemas.microsoft.com/office/powerpoint/2012/main">
        <p15:guide id="1" pos="3840" userDrawn="1">
          <p15:clr>
            <a:srgbClr val="FBAE40"/>
          </p15:clr>
        </p15:guide>
        <p15:guide id="2" pos="2560"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_One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990600"/>
            <a:ext cx="6603997"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dirty="0"/>
              <a:t>Click to edit Master </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z="1600" spc="0">
                <a:solidFill>
                  <a:schemeClr val="bg1"/>
                </a:solidFill>
              </a:defRPr>
            </a:lvl2pPr>
            <a:lvl3pPr algn="l">
              <a:defRPr sz="1600" spc="0">
                <a:solidFill>
                  <a:schemeClr val="bg1"/>
                </a:solidFill>
              </a:defRPr>
            </a:lvl3pPr>
            <a:lvl4pPr algn="l">
              <a:defRPr sz="1600" spc="0">
                <a:solidFill>
                  <a:schemeClr val="bg1"/>
                </a:solidFill>
              </a:defRPr>
            </a:lvl4pPr>
            <a:lvl5pPr algn="l">
              <a:defRPr sz="1600"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401" y="1828800"/>
            <a:ext cx="6603999"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97893" y="5871345"/>
            <a:ext cx="2238509" cy="653204"/>
          </a:xfrm>
          <a:prstGeom prst="rect">
            <a:avLst/>
          </a:prstGeom>
        </p:spPr>
      </p:pic>
    </p:spTree>
    <p:extLst>
      <p:ext uri="{BB962C8B-B14F-4D97-AF65-F5344CB8AC3E}">
        <p14:creationId xmlns:p14="http://schemas.microsoft.com/office/powerpoint/2010/main" val="1549789432"/>
      </p:ext>
    </p:extLst>
  </p:cSld>
  <p:clrMapOvr>
    <a:masterClrMapping/>
  </p:clrMapOvr>
  <p:transition spd="slow">
    <p:wipe/>
  </p:transition>
  <p:extLst>
    <p:ext uri="{DCECCB84-F9BA-43D5-87BE-67443E8EF086}">
      <p15:sldGuideLst xmlns:p15="http://schemas.microsoft.com/office/powerpoint/2012/main">
        <p15:guide id="3" pos="5120">
          <p15:clr>
            <a:srgbClr val="FBAE40"/>
          </p15:clr>
        </p15:guide>
        <p15:guide id="4" pos="576">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guide id="12" pos="4736">
          <p15:clr>
            <a:srgbClr val="FBAE40"/>
          </p15:clr>
        </p15:guide>
        <p15:guide id="13" pos="5376">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wo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2" y="990600"/>
            <a:ext cx="6788319"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dirty="0"/>
              <a:t>Click to edit Master </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397" y="1828800"/>
            <a:ext cx="3149603"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1B8D1FC-0CEB-0245-8F07-CBB6F3C4CBFA}"/>
              </a:ext>
            </a:extLst>
          </p:cNvPr>
          <p:cNvSpPr>
            <a:spLocks noGrp="1"/>
          </p:cNvSpPr>
          <p:nvPr>
            <p:ph sz="quarter" idx="12"/>
          </p:nvPr>
        </p:nvSpPr>
        <p:spPr>
          <a:xfrm>
            <a:off x="4557183" y="1828800"/>
            <a:ext cx="3145536"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97893" y="5871345"/>
            <a:ext cx="2238509" cy="653204"/>
          </a:xfrm>
          <a:prstGeom prst="rect">
            <a:avLst/>
          </a:prstGeom>
        </p:spPr>
      </p:pic>
    </p:spTree>
    <p:extLst>
      <p:ext uri="{BB962C8B-B14F-4D97-AF65-F5344CB8AC3E}">
        <p14:creationId xmlns:p14="http://schemas.microsoft.com/office/powerpoint/2010/main" val="481829161"/>
      </p:ext>
    </p:extLst>
  </p:cSld>
  <p:clrMapOvr>
    <a:masterClrMapping/>
  </p:clrMapOvr>
  <p:transition spd="slow">
    <p:wipe/>
  </p:transition>
  <p:extLst>
    <p:ext uri="{DCECCB84-F9BA-43D5-87BE-67443E8EF086}">
      <p15:sldGuideLst xmlns:p15="http://schemas.microsoft.com/office/powerpoint/2012/main">
        <p15:guide id="1" pos="4864">
          <p15:clr>
            <a:srgbClr val="FBAE40"/>
          </p15:clr>
        </p15:guide>
        <p15:guide id="3" pos="5120">
          <p15:clr>
            <a:srgbClr val="FBAE40"/>
          </p15:clr>
        </p15:guide>
        <p15:guide id="4" pos="576">
          <p15:clr>
            <a:srgbClr val="FBAE40"/>
          </p15:clr>
        </p15:guide>
        <p15:guide id="5" pos="7104">
          <p15:clr>
            <a:srgbClr val="FBAE40"/>
          </p15:clr>
        </p15:guide>
        <p15:guide id="6" orient="horz" pos="2256">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guide id="12" pos="2848">
          <p15:clr>
            <a:srgbClr val="FBAE40"/>
          </p15:clr>
        </p15:guide>
        <p15:guide id="13" pos="5376">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_Three-Column Forma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400" y="1828800"/>
            <a:ext cx="3149600"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4540157"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p:nvPr>
        </p:nvSpPr>
        <p:spPr>
          <a:xfrm>
            <a:off x="8128000" y="1828800"/>
            <a:ext cx="3145536" cy="3886200"/>
          </a:xfrm>
        </p:spPr>
        <p:txBody>
          <a:bodyPr/>
          <a:lstStyle>
            <a:lvl1pPr algn="l">
              <a:defRPr sz="1600" spc="0">
                <a:solidFill>
                  <a:schemeClr val="tx1"/>
                </a:solidFill>
              </a:defRPr>
            </a:lvl1pPr>
            <a:lvl2pPr algn="l">
              <a:defRPr sz="1600" spc="0">
                <a:solidFill>
                  <a:schemeClr val="tx1"/>
                </a:solidFill>
              </a:defRPr>
            </a:lvl2pPr>
            <a:lvl3pPr algn="l">
              <a:defRPr sz="1600" spc="0">
                <a:solidFill>
                  <a:schemeClr val="tx1"/>
                </a:solidFill>
              </a:defRPr>
            </a:lvl3pPr>
            <a:lvl4pPr algn="l">
              <a:defRPr sz="1600" spc="0">
                <a:solidFill>
                  <a:schemeClr val="tx1"/>
                </a:solidFill>
              </a:defRPr>
            </a:lvl4pPr>
            <a:lvl5pPr algn="l">
              <a:defRPr sz="16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hasCustomPrompt="1"/>
          </p:nvPr>
        </p:nvSpPr>
        <p:spPr>
          <a:xfrm>
            <a:off x="914400" y="990600"/>
            <a:ext cx="10363200" cy="838200"/>
          </a:xfrm>
        </p:spPr>
        <p:txBody>
          <a:bodyPr tIns="0"/>
          <a:lstStyle>
            <a:lvl1pPr algn="l">
              <a:defRPr sz="1800" spc="0" baseline="0"/>
            </a:lvl1pPr>
            <a:lvl2pPr algn="l">
              <a:defRPr/>
            </a:lvl2pPr>
            <a:lvl3pPr algn="l">
              <a:defRPr/>
            </a:lvl3pPr>
            <a:lvl4pPr algn="l">
              <a:defRPr/>
            </a:lvl4pPr>
            <a:lvl5pPr algn="l">
              <a:defRPr/>
            </a:lvl5pPr>
          </a:lstStyle>
          <a:p>
            <a:pPr lvl="0"/>
            <a:r>
              <a:rPr lang="en-US" dirty="0"/>
              <a:t>Three-column format</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0727" y="5810992"/>
            <a:ext cx="2273871" cy="666008"/>
          </a:xfrm>
          <a:prstGeom prst="rect">
            <a:avLst/>
          </a:prstGeom>
        </p:spPr>
      </p:pic>
    </p:spTree>
    <p:extLst>
      <p:ext uri="{BB962C8B-B14F-4D97-AF65-F5344CB8AC3E}">
        <p14:creationId xmlns:p14="http://schemas.microsoft.com/office/powerpoint/2010/main" val="2089359737"/>
      </p:ext>
    </p:extLst>
  </p:cSld>
  <p:clrMapOvr>
    <a:masterClrMapping/>
  </p:clrMapOvr>
  <p:transition spd="slow">
    <p:wip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_Photo - Sidebar">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9915828-8B97-0D41-A0B7-33EA569D7A27}"/>
              </a:ext>
            </a:extLst>
          </p:cNvPr>
          <p:cNvSpPr>
            <a:spLocks noGrp="1"/>
          </p:cNvSpPr>
          <p:nvPr>
            <p:ph type="pic" sz="quarter" idx="11"/>
          </p:nvPr>
        </p:nvSpPr>
        <p:spPr>
          <a:xfrm>
            <a:off x="2" y="0"/>
            <a:ext cx="8127999" cy="6629400"/>
          </a:xfrm>
          <a:ln>
            <a:noFill/>
          </a:ln>
        </p:spPr>
        <p:txBody>
          <a:bodyPr anchor="ctr"/>
          <a:lstStyle/>
          <a:p>
            <a:endParaRPr lang="en-US"/>
          </a:p>
        </p:txBody>
      </p:sp>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3"/>
            <a:ext cx="3288303" cy="4392561"/>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97893" y="5871345"/>
            <a:ext cx="2238509" cy="653204"/>
          </a:xfrm>
          <a:prstGeom prst="rect">
            <a:avLst/>
          </a:prstGeom>
        </p:spPr>
      </p:pic>
    </p:spTree>
    <p:extLst>
      <p:ext uri="{BB962C8B-B14F-4D97-AF65-F5344CB8AC3E}">
        <p14:creationId xmlns:p14="http://schemas.microsoft.com/office/powerpoint/2010/main" val="216504015"/>
      </p:ext>
    </p:extLst>
  </p:cSld>
  <p:clrMapOvr>
    <a:masterClrMapping/>
  </p:clrMapOvr>
  <p:transition spd="slow">
    <p:wipe/>
  </p:transition>
  <p:extLst>
    <p:ext uri="{DCECCB84-F9BA-43D5-87BE-67443E8EF086}">
      <p15:sldGuideLst xmlns:p15="http://schemas.microsoft.com/office/powerpoint/2012/main">
        <p15:guide id="1" pos="4864">
          <p15:clr>
            <a:srgbClr val="FBAE40"/>
          </p15:clr>
        </p15:guide>
        <p15:guide id="3" pos="5120">
          <p15:clr>
            <a:srgbClr val="FBAE40"/>
          </p15:clr>
        </p15:guide>
        <p15:guide id="4" pos="576">
          <p15:clr>
            <a:srgbClr val="FBAE40"/>
          </p15:clr>
        </p15:guide>
        <p15:guide id="5" pos="7104">
          <p15:clr>
            <a:srgbClr val="FBAE40"/>
          </p15:clr>
        </p15:guide>
        <p15:guide id="7" orient="horz" pos="624">
          <p15:clr>
            <a:srgbClr val="FBAE40"/>
          </p15:clr>
        </p15:guide>
        <p15:guide id="9" orient="horz" pos="3984">
          <p15:clr>
            <a:srgbClr val="FBAE40"/>
          </p15:clr>
        </p15:guide>
        <p15:guide id="10" pos="7456">
          <p15:clr>
            <a:srgbClr val="FBAE40"/>
          </p15:clr>
        </p15:guide>
        <p15:guide id="11" pos="224">
          <p15:clr>
            <a:srgbClr val="FBAE40"/>
          </p15:clr>
        </p15:guide>
        <p15:guide id="12" pos="2848">
          <p15:clr>
            <a:srgbClr val="FBAE40"/>
          </p15:clr>
        </p15:guide>
        <p15:guide id="13" pos="5376">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1_Horizontal Photo - Full Fram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0" y="0"/>
            <a:ext cx="12192000" cy="6629400"/>
          </a:xfrm>
        </p:spPr>
        <p:txBody>
          <a:bodyPr lIns="0" tIns="0" rIns="0" bIns="0" anchor="ctr"/>
          <a:lstStyle>
            <a:lvl1pPr algn="ctr">
              <a:defRPr sz="1600"/>
            </a:lvl1pPr>
          </a:lstStyle>
          <a:p>
            <a:endParaRPr lang="en-US" dirty="0"/>
          </a:p>
        </p:txBody>
      </p:sp>
      <p:sp>
        <p:nvSpPr>
          <p:cNvPr id="8" name="Content Placeholder 7">
            <a:extLst>
              <a:ext uri="{FF2B5EF4-FFF2-40B4-BE49-F238E27FC236}">
                <a16:creationId xmlns:a16="http://schemas.microsoft.com/office/drawing/2014/main" id="{85F1740A-E473-5146-9B3E-A4562D1184DF}"/>
              </a:ext>
            </a:extLst>
          </p:cNvPr>
          <p:cNvSpPr>
            <a:spLocks noGrp="1"/>
          </p:cNvSpPr>
          <p:nvPr>
            <p:ph sz="quarter" idx="11"/>
          </p:nvPr>
        </p:nvSpPr>
        <p:spPr>
          <a:xfrm>
            <a:off x="8128000" y="3881438"/>
            <a:ext cx="3149600" cy="2252662"/>
          </a:xfrm>
          <a:solidFill>
            <a:schemeClr val="tx2"/>
          </a:solidFill>
        </p:spPr>
        <p:txBody>
          <a:bodyPr lIns="182880" tIns="182880" rIns="137160" bIns="182880"/>
          <a:lstStyle>
            <a:lvl1pPr algn="l">
              <a:defRPr sz="1600">
                <a:solidFill>
                  <a:schemeClr val="bg1"/>
                </a:solidFill>
              </a:defRPr>
            </a:lvl1pPr>
            <a:lvl2pPr algn="l">
              <a:defRPr sz="1600">
                <a:solidFill>
                  <a:schemeClr val="bg1"/>
                </a:solidFill>
              </a:defRPr>
            </a:lvl2pPr>
            <a:lvl3pPr algn="l">
              <a:defRPr sz="1600">
                <a:solidFill>
                  <a:schemeClr val="bg1"/>
                </a:solidFill>
              </a:defRPr>
            </a:lvl3pPr>
            <a:lvl4pPr algn="l">
              <a:defRPr sz="1600">
                <a:solidFill>
                  <a:schemeClr val="bg1"/>
                </a:solidFill>
              </a:defRPr>
            </a:lvl4pPr>
            <a:lvl5pPr algn="l">
              <a:defRPr sz="160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45682087"/>
      </p:ext>
    </p:extLst>
  </p:cSld>
  <p:clrMapOvr>
    <a:masterClrMapping/>
  </p:clrMapOvr>
  <p:transition spd="slow">
    <p:wip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_Horizontal Photo - Floa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0F7DBA3D-71BF-5B49-BDFA-2FB7BB9887B1}"/>
              </a:ext>
            </a:extLst>
          </p:cNvPr>
          <p:cNvSpPr>
            <a:spLocks noGrp="1"/>
          </p:cNvSpPr>
          <p:nvPr>
            <p:ph type="pic" sz="quarter" idx="10"/>
          </p:nvPr>
        </p:nvSpPr>
        <p:spPr>
          <a:xfrm>
            <a:off x="361951" y="276224"/>
            <a:ext cx="11468100" cy="4867276"/>
          </a:xfrm>
        </p:spPr>
        <p:txBody>
          <a:bodyPr anchor="ctr"/>
          <a:lstStyle/>
          <a:p>
            <a:endParaRPr lang="en-US" dirty="0"/>
          </a:p>
        </p:txBody>
      </p:sp>
      <p:sp>
        <p:nvSpPr>
          <p:cNvPr id="2" name="Title 1">
            <a:extLst>
              <a:ext uri="{FF2B5EF4-FFF2-40B4-BE49-F238E27FC236}">
                <a16:creationId xmlns:a16="http://schemas.microsoft.com/office/drawing/2014/main" id="{EFFC1046-3F25-4443-A1BD-47CD75DC0CB2}"/>
              </a:ext>
            </a:extLst>
          </p:cNvPr>
          <p:cNvSpPr>
            <a:spLocks noGrp="1"/>
          </p:cNvSpPr>
          <p:nvPr>
            <p:ph type="title"/>
          </p:nvPr>
        </p:nvSpPr>
        <p:spPr>
          <a:xfrm>
            <a:off x="355601" y="5257800"/>
            <a:ext cx="11474451" cy="1066800"/>
          </a:xfrm>
        </p:spPr>
        <p:txBody>
          <a:bodyPr anchor="t"/>
          <a:lstStyle>
            <a:lvl1pPr algn="l">
              <a:defRPr/>
            </a:lvl1pPr>
          </a:lstStyle>
          <a:p>
            <a:r>
              <a:rPr lang="en-US" dirty="0"/>
              <a:t>Click to edit Master title style</a:t>
            </a:r>
          </a:p>
        </p:txBody>
      </p:sp>
    </p:spTree>
    <p:extLst>
      <p:ext uri="{BB962C8B-B14F-4D97-AF65-F5344CB8AC3E}">
        <p14:creationId xmlns:p14="http://schemas.microsoft.com/office/powerpoint/2010/main" val="552364762"/>
      </p:ext>
    </p:extLst>
  </p:cSld>
  <p:clrMapOvr>
    <a:masterClrMapping/>
  </p:clrMapOvr>
  <p:transition spd="slow">
    <p:wipe/>
  </p:transition>
  <p:extLst>
    <p:ext uri="{DCECCB84-F9BA-43D5-87BE-67443E8EF086}">
      <p15:sldGuideLst xmlns:p15="http://schemas.microsoft.com/office/powerpoint/2012/main">
        <p15:guide id="1" orient="horz" pos="168">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1_Curriculum - 4 Boxes">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799"/>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210312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400" b="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
        <p:nvSpPr>
          <p:cNvPr id="4" name="Text Placeholder 3">
            <a:extLst>
              <a:ext uri="{FF2B5EF4-FFF2-40B4-BE49-F238E27FC236}">
                <a16:creationId xmlns:a16="http://schemas.microsoft.com/office/drawing/2014/main" id="{CC0C3536-349E-9740-BCF0-2B6F9D1ACE75}"/>
              </a:ext>
            </a:extLst>
          </p:cNvPr>
          <p:cNvSpPr>
            <a:spLocks noGrp="1"/>
          </p:cNvSpPr>
          <p:nvPr>
            <p:ph type="body" sz="quarter" idx="16"/>
          </p:nvPr>
        </p:nvSpPr>
        <p:spPr>
          <a:xfrm>
            <a:off x="9144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7" name="Text Placeholder 6">
            <a:extLst>
              <a:ext uri="{FF2B5EF4-FFF2-40B4-BE49-F238E27FC236}">
                <a16:creationId xmlns:a16="http://schemas.microsoft.com/office/drawing/2014/main" id="{EE34436A-2B90-6249-BF91-B7E8C23A8E24}"/>
              </a:ext>
            </a:extLst>
          </p:cNvPr>
          <p:cNvSpPr>
            <a:spLocks noGrp="1"/>
          </p:cNvSpPr>
          <p:nvPr>
            <p:ph type="body" sz="quarter" idx="17"/>
          </p:nvPr>
        </p:nvSpPr>
        <p:spPr>
          <a:xfrm>
            <a:off x="6400800" y="4228683"/>
            <a:ext cx="4876800" cy="2103120"/>
          </a:xfrm>
          <a:ln w="6350">
            <a:solidFill>
              <a:schemeClr val="accent4">
                <a:lumMod val="40000"/>
                <a:lumOff val="60000"/>
              </a:schemeClr>
            </a:solidFill>
          </a:ln>
        </p:spPr>
        <p:txBody>
          <a:bodyPr lIns="182880" tIns="685800" rIns="137160" bIns="137160"/>
          <a:lstStyle>
            <a:lvl1pPr algn="l">
              <a:spcAft>
                <a:spcPts val="600"/>
              </a:spcAft>
              <a:defRPr sz="1400" b="0" spc="0"/>
            </a:lvl1pPr>
            <a:lvl2pPr algn="l">
              <a:spcAft>
                <a:spcPts val="600"/>
              </a:spcAft>
              <a:defRPr sz="1400" spc="0"/>
            </a:lvl2pPr>
            <a:lvl3pPr algn="l">
              <a:spcAft>
                <a:spcPts val="600"/>
              </a:spcAft>
              <a:defRPr sz="1400" spc="0"/>
            </a:lvl3pPr>
            <a:lvl4pPr algn="l">
              <a:spcAft>
                <a:spcPts val="600"/>
              </a:spcAft>
              <a:defRPr sz="1400" spc="0"/>
            </a:lvl4pPr>
            <a:lvl5pPr algn="l">
              <a:spcAft>
                <a:spcPts val="600"/>
              </a:spcAft>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2" name="Text Placeholder 11">
            <a:extLst>
              <a:ext uri="{FF2B5EF4-FFF2-40B4-BE49-F238E27FC236}">
                <a16:creationId xmlns:a16="http://schemas.microsoft.com/office/drawing/2014/main" id="{0F2F14E9-ACF6-ED4D-99A4-AA5EFFA1053D}"/>
              </a:ext>
            </a:extLst>
          </p:cNvPr>
          <p:cNvSpPr>
            <a:spLocks noGrp="1"/>
          </p:cNvSpPr>
          <p:nvPr>
            <p:ph type="body" sz="quarter" idx="18"/>
          </p:nvPr>
        </p:nvSpPr>
        <p:spPr>
          <a:xfrm>
            <a:off x="914400" y="4225635"/>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dirty="0"/>
              <a:t>Edit Master text styles</a:t>
            </a:r>
          </a:p>
        </p:txBody>
      </p:sp>
      <p:sp>
        <p:nvSpPr>
          <p:cNvPr id="14" name="Text Placeholder 13">
            <a:extLst>
              <a:ext uri="{FF2B5EF4-FFF2-40B4-BE49-F238E27FC236}">
                <a16:creationId xmlns:a16="http://schemas.microsoft.com/office/drawing/2014/main" id="{ABEC11C2-4C45-8E4D-A60A-30688C0D68CF}"/>
              </a:ext>
            </a:extLst>
          </p:cNvPr>
          <p:cNvSpPr>
            <a:spLocks noGrp="1"/>
          </p:cNvSpPr>
          <p:nvPr>
            <p:ph type="body" sz="quarter" idx="19"/>
          </p:nvPr>
        </p:nvSpPr>
        <p:spPr>
          <a:xfrm>
            <a:off x="6400800" y="4228683"/>
            <a:ext cx="4876800" cy="594360"/>
          </a:xfrm>
          <a:solidFill>
            <a:schemeClr val="tx2"/>
          </a:solidFill>
        </p:spPr>
        <p:txBody>
          <a:bodyPr lIns="182880" tIns="164592" rIns="137160" bIns="137160" anchor="ctr"/>
          <a:lstStyle>
            <a:lvl1pPr algn="l">
              <a:defRPr sz="1600">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22748953"/>
      </p:ext>
    </p:extLst>
  </p:cSld>
  <p:clrMapOvr>
    <a:masterClrMapping/>
  </p:clrMapOvr>
  <p:transition spd="slow">
    <p:wip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2_Curriculum - 4 Column">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16C90A12-2C1B-5448-8BA5-FE9F002B05DA}"/>
              </a:ext>
            </a:extLst>
          </p:cNvPr>
          <p:cNvSpPr>
            <a:spLocks noGrp="1"/>
          </p:cNvSpPr>
          <p:nvPr>
            <p:ph type="body" sz="quarter" idx="14" hasCustomPrompt="1"/>
          </p:nvPr>
        </p:nvSpPr>
        <p:spPr>
          <a:xfrm>
            <a:off x="8847667"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lvl1pPr>
            <a:lvl2pPr algn="l">
              <a:spcAft>
                <a:spcPts val="600"/>
              </a:spcAft>
              <a:defRPr sz="1400"/>
            </a:lvl2pPr>
            <a:lvl3pPr algn="l">
              <a:spcAft>
                <a:spcPts val="600"/>
              </a:spcAft>
              <a:defRPr sz="1400"/>
            </a:lvl3pPr>
            <a:lvl4pPr algn="l">
              <a:spcAft>
                <a:spcPts val="600"/>
              </a:spcAft>
              <a:defRPr sz="1400"/>
            </a:lvl4pPr>
            <a:lvl5pPr algn="l">
              <a:spcAft>
                <a:spcPts val="600"/>
              </a:spcAft>
              <a:defRPr sz="1400"/>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3561783"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6215156" y="1828800"/>
            <a:ext cx="243840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12">
            <a:extLst>
              <a:ext uri="{FF2B5EF4-FFF2-40B4-BE49-F238E27FC236}">
                <a16:creationId xmlns:a16="http://schemas.microsoft.com/office/drawing/2014/main" id="{0B9D93D7-D955-1447-97B6-2BEDC9098835}"/>
              </a:ext>
            </a:extLst>
          </p:cNvPr>
          <p:cNvSpPr>
            <a:spLocks noGrp="1"/>
          </p:cNvSpPr>
          <p:nvPr>
            <p:ph type="body" sz="quarter" idx="15"/>
          </p:nvPr>
        </p:nvSpPr>
        <p:spPr>
          <a:xfrm>
            <a:off x="8851392"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lvl2pPr>
            <a:lvl3pPr algn="l">
              <a:spcAft>
                <a:spcPts val="0"/>
              </a:spcAft>
              <a:defRPr sz="1400"/>
            </a:lvl3pPr>
            <a:lvl4pPr algn="l">
              <a:spcAft>
                <a:spcPts val="0"/>
              </a:spcAft>
              <a:defRPr sz="1400"/>
            </a:lvl4pPr>
            <a:lvl5pPr algn="l">
              <a:spcAft>
                <a:spcPts val="0"/>
              </a:spcAft>
              <a:defRPr sz="1400"/>
            </a:lvl5pPr>
          </a:lstStyle>
          <a:p>
            <a:pPr lvl="0"/>
            <a:r>
              <a:rPr lang="en-US" dirty="0"/>
              <a:t>Edit Master text styles</a:t>
            </a:r>
          </a:p>
        </p:txBody>
      </p:sp>
      <p:sp>
        <p:nvSpPr>
          <p:cNvPr id="11" name="Text Placeholder 5">
            <a:extLst>
              <a:ext uri="{FF2B5EF4-FFF2-40B4-BE49-F238E27FC236}">
                <a16:creationId xmlns:a16="http://schemas.microsoft.com/office/drawing/2014/main" id="{F8BEFF0C-A798-5D4F-9055-A2835E58EC0A}"/>
              </a:ext>
            </a:extLst>
          </p:cNvPr>
          <p:cNvSpPr>
            <a:spLocks noGrp="1"/>
          </p:cNvSpPr>
          <p:nvPr>
            <p:ph type="body" sz="quarter" idx="16"/>
          </p:nvPr>
        </p:nvSpPr>
        <p:spPr>
          <a:xfrm>
            <a:off x="91440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spc="0">
                <a:solidFill>
                  <a:schemeClr val="tx1"/>
                </a:solidFill>
              </a:defRPr>
            </a:lvl2pPr>
            <a:lvl3pPr algn="l">
              <a:spcAft>
                <a:spcPts val="0"/>
              </a:spcAft>
              <a:defRPr sz="1400" spc="0">
                <a:solidFill>
                  <a:schemeClr val="tx1"/>
                </a:solidFill>
              </a:defRPr>
            </a:lvl3pPr>
            <a:lvl4pPr algn="l">
              <a:spcAft>
                <a:spcPts val="0"/>
              </a:spcAft>
              <a:defRPr sz="1400" spc="0">
                <a:solidFill>
                  <a:schemeClr val="tx1"/>
                </a:solidFill>
              </a:defRPr>
            </a:lvl4pPr>
            <a:lvl5pPr algn="l">
              <a:spcAft>
                <a:spcPts val="0"/>
              </a:spcAft>
              <a:defRPr sz="1400" spc="0">
                <a:solidFill>
                  <a:schemeClr val="tx1"/>
                </a:solidFill>
              </a:defRPr>
            </a:lvl5pPr>
          </a:lstStyle>
          <a:p>
            <a:pPr lvl="0"/>
            <a:r>
              <a:rPr lang="en-US" dirty="0"/>
              <a:t>Edit Master text styles</a:t>
            </a:r>
          </a:p>
        </p:txBody>
      </p:sp>
      <p:sp>
        <p:nvSpPr>
          <p:cNvPr id="12" name="Text Placeholder 7">
            <a:extLst>
              <a:ext uri="{FF2B5EF4-FFF2-40B4-BE49-F238E27FC236}">
                <a16:creationId xmlns:a16="http://schemas.microsoft.com/office/drawing/2014/main" id="{52783B13-B137-1148-9015-7169E9546B02}"/>
              </a:ext>
            </a:extLst>
          </p:cNvPr>
          <p:cNvSpPr>
            <a:spLocks noGrp="1"/>
          </p:cNvSpPr>
          <p:nvPr>
            <p:ph type="body" sz="quarter" idx="17"/>
          </p:nvPr>
        </p:nvSpPr>
        <p:spPr>
          <a:xfrm>
            <a:off x="3560064"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dirty="0"/>
              <a:t>Edit Master text styles</a:t>
            </a:r>
          </a:p>
        </p:txBody>
      </p:sp>
      <p:sp>
        <p:nvSpPr>
          <p:cNvPr id="14" name="Text Placeholder 9">
            <a:extLst>
              <a:ext uri="{FF2B5EF4-FFF2-40B4-BE49-F238E27FC236}">
                <a16:creationId xmlns:a16="http://schemas.microsoft.com/office/drawing/2014/main" id="{4FC5DA66-91A5-724C-8386-137900477501}"/>
              </a:ext>
            </a:extLst>
          </p:cNvPr>
          <p:cNvSpPr>
            <a:spLocks noGrp="1"/>
          </p:cNvSpPr>
          <p:nvPr>
            <p:ph type="body" sz="quarter" idx="18"/>
          </p:nvPr>
        </p:nvSpPr>
        <p:spPr>
          <a:xfrm>
            <a:off x="6217920" y="1828803"/>
            <a:ext cx="2438400" cy="595745"/>
          </a:xfrm>
          <a:solidFill>
            <a:schemeClr val="tx2"/>
          </a:solidFill>
          <a:ln>
            <a:noFill/>
          </a:ln>
        </p:spPr>
        <p:txBody>
          <a:bodyPr lIns="137160" tIns="0" rIns="91440" bIns="0" anchor="ctr"/>
          <a:lstStyle>
            <a:lvl1pPr algn="l">
              <a:spcAft>
                <a:spcPts val="0"/>
              </a:spcAft>
              <a:defRPr sz="1600">
                <a:solidFill>
                  <a:schemeClr val="bg1"/>
                </a:solidFill>
              </a:defRPr>
            </a:lvl1pPr>
            <a:lvl2pPr algn="l">
              <a:spcAft>
                <a:spcPts val="0"/>
              </a:spcAft>
              <a:defRPr sz="1400">
                <a:solidFill>
                  <a:schemeClr val="tx1"/>
                </a:solidFill>
              </a:defRPr>
            </a:lvl2pPr>
            <a:lvl3pPr algn="l">
              <a:spcAft>
                <a:spcPts val="0"/>
              </a:spcAft>
              <a:defRPr sz="1400">
                <a:solidFill>
                  <a:schemeClr val="tx1"/>
                </a:solidFill>
              </a:defRPr>
            </a:lvl3pPr>
            <a:lvl4pPr algn="l">
              <a:spcAft>
                <a:spcPts val="0"/>
              </a:spcAft>
              <a:defRPr sz="1400">
                <a:solidFill>
                  <a:schemeClr val="tx1"/>
                </a:solidFill>
              </a:defRPr>
            </a:lvl4pPr>
            <a:lvl5pPr algn="l">
              <a:spcAft>
                <a:spcPts val="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89563905"/>
      </p:ext>
    </p:extLst>
  </p:cSld>
  <p:clrMapOvr>
    <a:masterClrMapping/>
  </p:clrMapOvr>
  <p:transition spd="slow">
    <p:wip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1_Curriculum - 3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hasCustomPrompt="1"/>
          </p:nvPr>
        </p:nvSpPr>
        <p:spPr>
          <a:xfrm>
            <a:off x="914400"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hasCustomPrompt="1"/>
          </p:nvPr>
        </p:nvSpPr>
        <p:spPr>
          <a:xfrm>
            <a:off x="446227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A76EF87-A898-9047-A238-5616C735B22D}"/>
              </a:ext>
            </a:extLst>
          </p:cNvPr>
          <p:cNvSpPr>
            <a:spLocks noGrp="1"/>
          </p:cNvSpPr>
          <p:nvPr>
            <p:ph type="body" sz="quarter" idx="12" hasCustomPrompt="1"/>
          </p:nvPr>
        </p:nvSpPr>
        <p:spPr>
          <a:xfrm>
            <a:off x="7997952" y="1828800"/>
            <a:ext cx="3291840" cy="4305300"/>
          </a:xfrm>
          <a:solidFill>
            <a:schemeClr val="bg1"/>
          </a:solidFill>
          <a:ln w="6350">
            <a:solidFill>
              <a:schemeClr val="accent4">
                <a:lumMod val="40000"/>
                <a:lumOff val="60000"/>
              </a:schemeClr>
            </a:solidFill>
          </a:ln>
        </p:spPr>
        <p:txBody>
          <a:bodyPr lIns="137160" tIns="685800" rIns="91440" bIns="91440"/>
          <a:lstStyle>
            <a:lvl1pPr algn="l">
              <a:spcAft>
                <a:spcPts val="600"/>
              </a:spcAft>
              <a:defRPr sz="160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D2F91536-6CD7-214D-AE76-F527E3E9348C}"/>
              </a:ext>
            </a:extLst>
          </p:cNvPr>
          <p:cNvSpPr>
            <a:spLocks noGrp="1"/>
          </p:cNvSpPr>
          <p:nvPr>
            <p:ph type="body" sz="quarter" idx="14"/>
          </p:nvPr>
        </p:nvSpPr>
        <p:spPr>
          <a:xfrm>
            <a:off x="914400" y="1828800"/>
            <a:ext cx="3291840" cy="594360"/>
          </a:xfrm>
          <a:solidFill>
            <a:schemeClr val="tx2"/>
          </a:solidFill>
          <a:ln w="6350">
            <a:noFill/>
          </a:ln>
        </p:spPr>
        <p:txBody>
          <a:bodyPr lIns="137160" tIns="0" rIns="91440" bIns="0" anchor="ctr"/>
          <a:lstStyle>
            <a:lvl1pPr algn="l">
              <a:spcAft>
                <a:spcPts val="0"/>
              </a:spcAft>
              <a:defRPr sz="1600" spc="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6D8FC86E-8BC0-974C-A757-0F22C29E272A}"/>
              </a:ext>
            </a:extLst>
          </p:cNvPr>
          <p:cNvSpPr>
            <a:spLocks noGrp="1"/>
          </p:cNvSpPr>
          <p:nvPr>
            <p:ph type="body" sz="quarter" idx="15"/>
          </p:nvPr>
        </p:nvSpPr>
        <p:spPr>
          <a:xfrm>
            <a:off x="446227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
        <p:nvSpPr>
          <p:cNvPr id="12" name="Text Placeholder 9">
            <a:extLst>
              <a:ext uri="{FF2B5EF4-FFF2-40B4-BE49-F238E27FC236}">
                <a16:creationId xmlns:a16="http://schemas.microsoft.com/office/drawing/2014/main" id="{9E8B68C9-BBDD-874F-83CF-39F834126C8D}"/>
              </a:ext>
            </a:extLst>
          </p:cNvPr>
          <p:cNvSpPr>
            <a:spLocks noGrp="1"/>
          </p:cNvSpPr>
          <p:nvPr>
            <p:ph type="body" sz="quarter" idx="16"/>
          </p:nvPr>
        </p:nvSpPr>
        <p:spPr>
          <a:xfrm>
            <a:off x="7997952" y="1828800"/>
            <a:ext cx="3291840" cy="594360"/>
          </a:xfrm>
          <a:solidFill>
            <a:schemeClr val="tx2"/>
          </a:solidFill>
          <a:ln w="6350">
            <a:noFill/>
          </a:ln>
        </p:spPr>
        <p:txBody>
          <a:bodyPr lIns="137160" tIns="0" rIns="91440" bIns="0" anchor="ctr"/>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061998435"/>
      </p:ext>
    </p:extLst>
  </p:cSld>
  <p:clrMapOvr>
    <a:masterClrMapping/>
  </p:clrMapOvr>
  <p:transition spd="slow">
    <p:wip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1_Curriculum - 2 Colum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DC7AAC96-A0D8-7D4B-94D1-9EE08EE967B5}"/>
              </a:ext>
            </a:extLst>
          </p:cNvPr>
          <p:cNvSpPr>
            <a:spLocks noGrp="1"/>
          </p:cNvSpPr>
          <p:nvPr>
            <p:ph type="body" sz="quarter" idx="10"/>
          </p:nvPr>
        </p:nvSpPr>
        <p:spPr>
          <a:xfrm>
            <a:off x="914399"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B65068BC-5041-F24C-85F4-0A28FE0AFE6A}"/>
              </a:ext>
            </a:extLst>
          </p:cNvPr>
          <p:cNvSpPr>
            <a:spLocks noGrp="1"/>
          </p:cNvSpPr>
          <p:nvPr>
            <p:ph type="body" sz="quarter" idx="11"/>
          </p:nvPr>
        </p:nvSpPr>
        <p:spPr>
          <a:xfrm>
            <a:off x="6400800" y="1828800"/>
            <a:ext cx="4876800" cy="4305300"/>
          </a:xfrm>
          <a:solidFill>
            <a:schemeClr val="bg1"/>
          </a:solidFill>
          <a:ln w="6350">
            <a:solidFill>
              <a:schemeClr val="accent4">
                <a:lumMod val="40000"/>
                <a:lumOff val="60000"/>
              </a:schemeClr>
            </a:solidFill>
          </a:ln>
        </p:spPr>
        <p:txBody>
          <a:bodyPr lIns="182880" tIns="685800" rIns="137160" bIns="137160"/>
          <a:lstStyle>
            <a:lvl1pPr algn="l">
              <a:spcAft>
                <a:spcPts val="600"/>
              </a:spcAft>
              <a:defRPr sz="1600" spc="0">
                <a:solidFill>
                  <a:schemeClr val="tx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ext Placeholder 2">
            <a:extLst>
              <a:ext uri="{FF2B5EF4-FFF2-40B4-BE49-F238E27FC236}">
                <a16:creationId xmlns:a16="http://schemas.microsoft.com/office/drawing/2014/main" id="{12B6E5E5-F4AA-C84D-9FE0-256AAEA2F21A}"/>
              </a:ext>
            </a:extLst>
          </p:cNvPr>
          <p:cNvSpPr>
            <a:spLocks noGrp="1"/>
          </p:cNvSpPr>
          <p:nvPr>
            <p:ph type="body" sz="quarter" idx="13"/>
          </p:nvPr>
        </p:nvSpPr>
        <p:spPr>
          <a:xfrm>
            <a:off x="914400" y="0"/>
            <a:ext cx="10363200" cy="1517904"/>
          </a:xfrm>
        </p:spPr>
        <p:txBody>
          <a:bodyPr tIns="0" anchor="b"/>
          <a:lstStyle>
            <a:lvl1pPr algn="l">
              <a:defRPr sz="4400" b="0" spc="-20" baseline="0">
                <a:latin typeface="+mj-lt"/>
              </a:defRPr>
            </a:lvl1pPr>
            <a:lvl2pPr algn="l">
              <a:defRPr/>
            </a:lvl2pPr>
            <a:lvl3pPr algn="l">
              <a:defRPr/>
            </a:lvl3pPr>
            <a:lvl4pPr algn="l">
              <a:defRPr/>
            </a:lvl4pPr>
            <a:lvl5pPr algn="l">
              <a:defRPr/>
            </a:lvl5pPr>
          </a:lstStyle>
          <a:p>
            <a:pPr lvl="0"/>
            <a:r>
              <a:rPr lang="en-US" dirty="0"/>
              <a:t>Edit Master text styles</a:t>
            </a:r>
          </a:p>
        </p:txBody>
      </p:sp>
      <p:sp>
        <p:nvSpPr>
          <p:cNvPr id="9" name="Text Placeholder 5">
            <a:extLst>
              <a:ext uri="{FF2B5EF4-FFF2-40B4-BE49-F238E27FC236}">
                <a16:creationId xmlns:a16="http://schemas.microsoft.com/office/drawing/2014/main" id="{AC490F67-42A5-F14E-B7F9-37F238A4A5B3}"/>
              </a:ext>
            </a:extLst>
          </p:cNvPr>
          <p:cNvSpPr>
            <a:spLocks noGrp="1"/>
          </p:cNvSpPr>
          <p:nvPr>
            <p:ph type="body" sz="quarter" idx="14"/>
          </p:nvPr>
        </p:nvSpPr>
        <p:spPr>
          <a:xfrm>
            <a:off x="9144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spc="0">
                <a:solidFill>
                  <a:schemeClr val="tx1"/>
                </a:solidFill>
              </a:defRPr>
            </a:lvl2pPr>
            <a:lvl3pPr algn="l">
              <a:spcAft>
                <a:spcPts val="600"/>
              </a:spcAft>
              <a:defRPr sz="1400" spc="0">
                <a:solidFill>
                  <a:schemeClr val="tx1"/>
                </a:solidFill>
              </a:defRPr>
            </a:lvl3pPr>
            <a:lvl4pPr algn="l">
              <a:spcAft>
                <a:spcPts val="600"/>
              </a:spcAft>
              <a:defRPr sz="1400" spc="0">
                <a:solidFill>
                  <a:schemeClr val="tx1"/>
                </a:solidFill>
              </a:defRPr>
            </a:lvl4pPr>
            <a:lvl5pPr algn="l">
              <a:spcAft>
                <a:spcPts val="600"/>
              </a:spcAft>
              <a:defRPr sz="1400" spc="0">
                <a:solidFill>
                  <a:schemeClr val="tx1"/>
                </a:solidFill>
              </a:defRPr>
            </a:lvl5pPr>
          </a:lstStyle>
          <a:p>
            <a:pPr lvl="0"/>
            <a:r>
              <a:rPr lang="en-US" dirty="0"/>
              <a:t>Edit Master text styles</a:t>
            </a:r>
          </a:p>
        </p:txBody>
      </p:sp>
      <p:sp>
        <p:nvSpPr>
          <p:cNvPr id="11" name="Text Placeholder 7">
            <a:extLst>
              <a:ext uri="{FF2B5EF4-FFF2-40B4-BE49-F238E27FC236}">
                <a16:creationId xmlns:a16="http://schemas.microsoft.com/office/drawing/2014/main" id="{C4893F0B-BD33-6246-85BD-3CCCD1838B2B}"/>
              </a:ext>
            </a:extLst>
          </p:cNvPr>
          <p:cNvSpPr>
            <a:spLocks noGrp="1"/>
          </p:cNvSpPr>
          <p:nvPr>
            <p:ph type="body" sz="quarter" idx="15"/>
          </p:nvPr>
        </p:nvSpPr>
        <p:spPr>
          <a:xfrm>
            <a:off x="6400800" y="1828800"/>
            <a:ext cx="4876800" cy="594360"/>
          </a:xfrm>
          <a:solidFill>
            <a:schemeClr val="tx2"/>
          </a:solidFill>
          <a:ln w="6350">
            <a:noFill/>
          </a:ln>
        </p:spPr>
        <p:txBody>
          <a:bodyPr lIns="182880" tIns="164592" rIns="137160" bIns="137160"/>
          <a:lstStyle>
            <a:lvl1pPr algn="l">
              <a:spcAft>
                <a:spcPts val="0"/>
              </a:spcAft>
              <a:defRPr sz="1600">
                <a:solidFill>
                  <a:schemeClr val="bg1"/>
                </a:solidFill>
              </a:defRPr>
            </a:lvl1pPr>
            <a:lvl2pPr algn="l">
              <a:spcAft>
                <a:spcPts val="600"/>
              </a:spcAft>
              <a:defRPr sz="1400">
                <a:solidFill>
                  <a:schemeClr val="tx1"/>
                </a:solidFill>
              </a:defRPr>
            </a:lvl2pPr>
            <a:lvl3pPr algn="l">
              <a:spcAft>
                <a:spcPts val="600"/>
              </a:spcAft>
              <a:defRPr sz="1400">
                <a:solidFill>
                  <a:schemeClr val="tx1"/>
                </a:solidFill>
              </a:defRPr>
            </a:lvl3pPr>
            <a:lvl4pPr algn="l">
              <a:spcAft>
                <a:spcPts val="600"/>
              </a:spcAft>
              <a:defRPr sz="1400">
                <a:solidFill>
                  <a:schemeClr val="tx1"/>
                </a:solidFill>
              </a:defRPr>
            </a:lvl4pPr>
            <a:lvl5pPr algn="l">
              <a:spcAft>
                <a:spcPts val="600"/>
              </a:spcAft>
              <a:defRPr sz="1400">
                <a:solidFill>
                  <a:schemeClr val="tx1"/>
                </a:solidFill>
              </a:defRPr>
            </a:lvl5pPr>
          </a:lstStyle>
          <a:p>
            <a:pPr lvl="0"/>
            <a:r>
              <a:rPr lang="en-US" dirty="0"/>
              <a:t>Edit Master text styles</a:t>
            </a:r>
          </a:p>
        </p:txBody>
      </p:sp>
    </p:spTree>
    <p:extLst>
      <p:ext uri="{BB962C8B-B14F-4D97-AF65-F5344CB8AC3E}">
        <p14:creationId xmlns:p14="http://schemas.microsoft.com/office/powerpoint/2010/main" val="2064085406"/>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0" y="990600"/>
            <a:ext cx="6603997"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dirty="0"/>
              <a:t>Click to edit Master </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z="1600" spc="0">
                <a:solidFill>
                  <a:schemeClr val="bg1"/>
                </a:solidFill>
              </a:defRPr>
            </a:lvl2pPr>
            <a:lvl3pPr algn="l">
              <a:defRPr sz="1600" spc="0">
                <a:solidFill>
                  <a:schemeClr val="bg1"/>
                </a:solidFill>
              </a:defRPr>
            </a:lvl3pPr>
            <a:lvl4pPr algn="l">
              <a:defRPr sz="1600" spc="0">
                <a:solidFill>
                  <a:schemeClr val="bg1"/>
                </a:solidFill>
              </a:defRPr>
            </a:lvl4pPr>
            <a:lvl5pPr algn="l">
              <a:defRPr sz="1600"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401" y="1828800"/>
            <a:ext cx="6603999"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873" y="5845598"/>
            <a:ext cx="2238509" cy="653204"/>
          </a:xfrm>
          <a:prstGeom prst="rect">
            <a:avLst/>
          </a:prstGeom>
        </p:spPr>
      </p:pic>
    </p:spTree>
    <p:extLst>
      <p:ext uri="{BB962C8B-B14F-4D97-AF65-F5344CB8AC3E}">
        <p14:creationId xmlns:p14="http://schemas.microsoft.com/office/powerpoint/2010/main" val="464902960"/>
      </p:ext>
    </p:extLst>
  </p:cSld>
  <p:clrMapOvr>
    <a:masterClrMapping/>
  </p:clrMapOvr>
  <p:transition spd="slow">
    <p:wipe/>
  </p:transition>
  <p:extLst>
    <p:ext uri="{DCECCB84-F9BA-43D5-87BE-67443E8EF086}">
      <p15:sldGuideLst xmlns:p15="http://schemas.microsoft.com/office/powerpoint/2012/main">
        <p15:guide id="3" pos="5120" userDrawn="1">
          <p15:clr>
            <a:srgbClr val="FBAE40"/>
          </p15:clr>
        </p15:guide>
        <p15:guide id="4" pos="576" userDrawn="1">
          <p15:clr>
            <a:srgbClr val="FBAE40"/>
          </p15:clr>
        </p15:guide>
        <p15:guide id="6" orient="horz" pos="2256"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guide id="12" pos="4736" userDrawn="1">
          <p15:clr>
            <a:srgbClr val="FBAE40"/>
          </p15:clr>
        </p15:guide>
        <p15:guide id="13" pos="5376" userDrawn="1">
          <p15:clr>
            <a:srgbClr val="FBAE40"/>
          </p15:clr>
        </p15:guide>
      </p15:sldGuideLst>
    </p:ext>
  </p:extLst>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1_Statistics - 9 boxes">
    <p:spTree>
      <p:nvGrpSpPr>
        <p:cNvPr id="1" name=""/>
        <p:cNvGrpSpPr/>
        <p:nvPr/>
      </p:nvGrpSpPr>
      <p:grpSpPr>
        <a:xfrm>
          <a:off x="0" y="0"/>
          <a:ext cx="0" cy="0"/>
          <a:chOff x="0" y="0"/>
          <a:chExt cx="0" cy="0"/>
        </a:xfrm>
      </p:grpSpPr>
      <p:sp>
        <p:nvSpPr>
          <p:cNvPr id="41" name="Text Placeholder 40">
            <a:extLst>
              <a:ext uri="{FF2B5EF4-FFF2-40B4-BE49-F238E27FC236}">
                <a16:creationId xmlns:a16="http://schemas.microsoft.com/office/drawing/2014/main" id="{C8F69952-DDE8-254A-B98C-29E4A56BCE88}"/>
              </a:ext>
            </a:extLst>
          </p:cNvPr>
          <p:cNvSpPr>
            <a:spLocks noGrp="1"/>
          </p:cNvSpPr>
          <p:nvPr>
            <p:ph type="body" sz="quarter" idx="29"/>
          </p:nvPr>
        </p:nvSpPr>
        <p:spPr>
          <a:xfrm>
            <a:off x="3048000" y="4425696"/>
            <a:ext cx="5486400" cy="2212848"/>
          </a:xfrm>
          <a:solidFill>
            <a:schemeClr val="bg1"/>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tx1"/>
                </a:solidFill>
                <a:latin typeface="+mj-lt"/>
              </a:defRPr>
            </a:lvl1pPr>
            <a:lvl2pPr algn="ctr">
              <a:lnSpc>
                <a:spcPct val="90000"/>
              </a:lnSpc>
              <a:spcAft>
                <a:spcPts val="0"/>
              </a:spcAft>
              <a:defRPr sz="2400">
                <a:solidFill>
                  <a:schemeClr val="tx1"/>
                </a:solidFill>
              </a:defRPr>
            </a:lvl2pPr>
            <a:lvl3pPr algn="ctr">
              <a:lnSpc>
                <a:spcPct val="90000"/>
              </a:lnSpc>
              <a:spcAft>
                <a:spcPts val="0"/>
              </a:spcAft>
              <a:defRPr sz="1600">
                <a:solidFill>
                  <a:schemeClr val="tx1"/>
                </a:solidFill>
              </a:defRPr>
            </a:lvl3pPr>
            <a:lvl4pPr>
              <a:defRPr>
                <a:solidFill>
                  <a:schemeClr val="bg1"/>
                </a:solidFill>
              </a:defRPr>
            </a:lvl4pPr>
            <a:lvl5pPr>
              <a:defRPr>
                <a:solidFill>
                  <a:schemeClr val="bg1"/>
                </a:solidFill>
              </a:defRPr>
            </a:lvl5pPr>
          </a:lstStyle>
          <a:p>
            <a:pPr lvl="0"/>
            <a:r>
              <a:rPr lang="en-US" dirty="0"/>
              <a:t>Edit</a:t>
            </a:r>
          </a:p>
          <a:p>
            <a:pPr lvl="1"/>
            <a:r>
              <a:rPr lang="en-US" dirty="0"/>
              <a:t>Second level</a:t>
            </a:r>
          </a:p>
          <a:p>
            <a:pPr lvl="2"/>
            <a:r>
              <a:rPr lang="en-US" dirty="0"/>
              <a:t>Third level</a:t>
            </a:r>
          </a:p>
        </p:txBody>
      </p:sp>
      <p:sp>
        <p:nvSpPr>
          <p:cNvPr id="39" name="Text Placeholder 38">
            <a:extLst>
              <a:ext uri="{FF2B5EF4-FFF2-40B4-BE49-F238E27FC236}">
                <a16:creationId xmlns:a16="http://schemas.microsoft.com/office/drawing/2014/main" id="{D4F13E35-87EC-C24D-92D8-FDBC4ECC1A96}"/>
              </a:ext>
            </a:extLst>
          </p:cNvPr>
          <p:cNvSpPr>
            <a:spLocks noGrp="1"/>
          </p:cNvSpPr>
          <p:nvPr>
            <p:ph type="body" sz="quarter" idx="28"/>
          </p:nvPr>
        </p:nvSpPr>
        <p:spPr>
          <a:xfrm>
            <a:off x="8534400" y="4427538"/>
            <a:ext cx="36576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stStyle>
          <a:p>
            <a:pPr lvl="0"/>
            <a:r>
              <a:rPr lang="en-US" dirty="0"/>
              <a:t>Edit </a:t>
            </a:r>
          </a:p>
          <a:p>
            <a:pPr lvl="1"/>
            <a:r>
              <a:rPr lang="en-US" dirty="0"/>
              <a:t>Second level</a:t>
            </a:r>
          </a:p>
          <a:p>
            <a:pPr lvl="2"/>
            <a:r>
              <a:rPr lang="en-US" dirty="0"/>
              <a:t>Third level</a:t>
            </a:r>
          </a:p>
        </p:txBody>
      </p:sp>
      <p:sp>
        <p:nvSpPr>
          <p:cNvPr id="37" name="Text Placeholder 36">
            <a:extLst>
              <a:ext uri="{FF2B5EF4-FFF2-40B4-BE49-F238E27FC236}">
                <a16:creationId xmlns:a16="http://schemas.microsoft.com/office/drawing/2014/main" id="{7143ECE4-E5E9-9644-9928-0613FBBD4857}"/>
              </a:ext>
            </a:extLst>
          </p:cNvPr>
          <p:cNvSpPr>
            <a:spLocks noGrp="1"/>
          </p:cNvSpPr>
          <p:nvPr>
            <p:ph type="body" sz="quarter" idx="27"/>
          </p:nvPr>
        </p:nvSpPr>
        <p:spPr>
          <a:xfrm>
            <a:off x="9144000" y="-1"/>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stStyle>
          <a:p>
            <a:pPr lvl="0"/>
            <a:r>
              <a:rPr lang="en-US" dirty="0"/>
              <a:t>Edit </a:t>
            </a:r>
          </a:p>
          <a:p>
            <a:pPr lvl="1"/>
            <a:r>
              <a:rPr lang="en-US" dirty="0"/>
              <a:t>Second level</a:t>
            </a:r>
          </a:p>
          <a:p>
            <a:pPr lvl="2"/>
            <a:r>
              <a:rPr lang="en-US" dirty="0"/>
              <a:t>Third level</a:t>
            </a:r>
          </a:p>
        </p:txBody>
      </p:sp>
      <p:sp>
        <p:nvSpPr>
          <p:cNvPr id="35" name="Text Placeholder 34">
            <a:extLst>
              <a:ext uri="{FF2B5EF4-FFF2-40B4-BE49-F238E27FC236}">
                <a16:creationId xmlns:a16="http://schemas.microsoft.com/office/drawing/2014/main" id="{92775517-9FC8-D140-8804-94F2F90E2A08}"/>
              </a:ext>
            </a:extLst>
          </p:cNvPr>
          <p:cNvSpPr>
            <a:spLocks noGrp="1"/>
          </p:cNvSpPr>
          <p:nvPr>
            <p:ph type="body" sz="quarter" idx="26"/>
          </p:nvPr>
        </p:nvSpPr>
        <p:spPr>
          <a:xfrm>
            <a:off x="9144000" y="2212848"/>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tx2"/>
                </a:solidFill>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
        <p:nvSpPr>
          <p:cNvPr id="33" name="Text Placeholder 32">
            <a:extLst>
              <a:ext uri="{FF2B5EF4-FFF2-40B4-BE49-F238E27FC236}">
                <a16:creationId xmlns:a16="http://schemas.microsoft.com/office/drawing/2014/main" id="{386BDE44-D965-9649-B073-BCADB4EABE89}"/>
              </a:ext>
            </a:extLst>
          </p:cNvPr>
          <p:cNvSpPr>
            <a:spLocks noGrp="1"/>
          </p:cNvSpPr>
          <p:nvPr>
            <p:ph type="body" sz="quarter" idx="25"/>
          </p:nvPr>
        </p:nvSpPr>
        <p:spPr>
          <a:xfrm>
            <a:off x="0" y="2212848"/>
            <a:ext cx="3657600" cy="2212848"/>
          </a:xfrm>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tx2"/>
                </a:solidFill>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
        <p:nvSpPr>
          <p:cNvPr id="31" name="Text Placeholder 30">
            <a:extLst>
              <a:ext uri="{FF2B5EF4-FFF2-40B4-BE49-F238E27FC236}">
                <a16:creationId xmlns:a16="http://schemas.microsoft.com/office/drawing/2014/main" id="{3D5BC5C6-A862-7A4E-B615-47D24DF9DF7E}"/>
              </a:ext>
            </a:extLst>
          </p:cNvPr>
          <p:cNvSpPr>
            <a:spLocks noGrp="1"/>
          </p:cNvSpPr>
          <p:nvPr>
            <p:ph type="body" sz="quarter" idx="24"/>
          </p:nvPr>
        </p:nvSpPr>
        <p:spPr>
          <a:xfrm>
            <a:off x="0" y="4425696"/>
            <a:ext cx="3048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54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 </a:t>
            </a:r>
          </a:p>
          <a:p>
            <a:pPr lvl="1"/>
            <a:r>
              <a:rPr lang="en-US" dirty="0"/>
              <a:t>Second level</a:t>
            </a:r>
          </a:p>
          <a:p>
            <a:pPr lvl="2"/>
            <a:r>
              <a:rPr lang="en-US" dirty="0"/>
              <a:t>Third level</a:t>
            </a:r>
          </a:p>
        </p:txBody>
      </p:sp>
      <p:sp>
        <p:nvSpPr>
          <p:cNvPr id="25" name="Text Placeholder 24">
            <a:extLst>
              <a:ext uri="{FF2B5EF4-FFF2-40B4-BE49-F238E27FC236}">
                <a16:creationId xmlns:a16="http://schemas.microsoft.com/office/drawing/2014/main" id="{ADDA8EE8-B029-5B46-81EB-DA7C2FB3D808}"/>
              </a:ext>
            </a:extLst>
          </p:cNvPr>
          <p:cNvSpPr>
            <a:spLocks noGrp="1"/>
          </p:cNvSpPr>
          <p:nvPr>
            <p:ph type="body" sz="quarter" idx="22"/>
          </p:nvPr>
        </p:nvSpPr>
        <p:spPr>
          <a:xfrm>
            <a:off x="3657600" y="2212848"/>
            <a:ext cx="54864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a:t>
            </a:r>
          </a:p>
          <a:p>
            <a:pPr lvl="1"/>
            <a:r>
              <a:rPr lang="en-US" dirty="0"/>
              <a:t>Second level</a:t>
            </a:r>
          </a:p>
          <a:p>
            <a:pPr lvl="2"/>
            <a:r>
              <a:rPr lang="en-US" dirty="0"/>
              <a:t>Third level</a:t>
            </a:r>
          </a:p>
        </p:txBody>
      </p:sp>
      <p:sp>
        <p:nvSpPr>
          <p:cNvPr id="23" name="Text Placeholder 22">
            <a:extLst>
              <a:ext uri="{FF2B5EF4-FFF2-40B4-BE49-F238E27FC236}">
                <a16:creationId xmlns:a16="http://schemas.microsoft.com/office/drawing/2014/main" id="{73C85F00-3917-CF47-B34F-F5BD0E11697A}"/>
              </a:ext>
            </a:extLst>
          </p:cNvPr>
          <p:cNvSpPr>
            <a:spLocks noGrp="1"/>
          </p:cNvSpPr>
          <p:nvPr>
            <p:ph type="body" sz="quarter" idx="21"/>
          </p:nvPr>
        </p:nvSpPr>
        <p:spPr>
          <a:xfrm>
            <a:off x="0" y="0"/>
            <a:ext cx="6096000" cy="2212848"/>
          </a:xfrm>
          <a:solidFill>
            <a:schemeClr val="tx2"/>
          </a:solidFill>
          <a:ln w="3175">
            <a:solidFill>
              <a:schemeClr val="tx1">
                <a:lumMod val="50000"/>
                <a:lumOff val="50000"/>
              </a:schemeClr>
            </a:solidFill>
          </a:ln>
        </p:spPr>
        <p:txBody>
          <a:bodyPr lIns="91440" rIns="91440" anchor="ctr"/>
          <a:lstStyle>
            <a:lvl1pPr algn="ctr">
              <a:lnSpc>
                <a:spcPct val="90000"/>
              </a:lnSpc>
              <a:spcAft>
                <a:spcPts val="0"/>
              </a:spcAft>
              <a:defRPr sz="6000" b="0">
                <a:solidFill>
                  <a:schemeClr val="bg1"/>
                </a:solidFill>
                <a:latin typeface="+mj-lt"/>
              </a:defRPr>
            </a:lvl1pPr>
            <a:lvl2pPr algn="ctr">
              <a:lnSpc>
                <a:spcPct val="90000"/>
              </a:lnSpc>
              <a:spcAft>
                <a:spcPts val="0"/>
              </a:spcAft>
              <a:defRPr sz="2400">
                <a:solidFill>
                  <a:schemeClr val="bg1"/>
                </a:solidFill>
              </a:defRPr>
            </a:lvl2pPr>
            <a:lvl3pPr algn="ctr">
              <a:lnSpc>
                <a:spcPct val="90000"/>
              </a:lnSpc>
              <a:spcAft>
                <a:spcPts val="0"/>
              </a:spcAft>
              <a:defRPr sz="1600">
                <a:solidFill>
                  <a:schemeClr val="bg1"/>
                </a:solidFill>
              </a:defRPr>
            </a:lvl3pPr>
            <a:lvl4pPr>
              <a:defRPr>
                <a:solidFill>
                  <a:schemeClr val="bg1"/>
                </a:solidFill>
              </a:defRPr>
            </a:lvl4pPr>
            <a:lvl5pPr>
              <a:defRPr>
                <a:solidFill>
                  <a:schemeClr val="bg1"/>
                </a:solidFill>
              </a:defRPr>
            </a:lvl5pPr>
          </a:lstStyle>
          <a:p>
            <a:pPr lvl="0"/>
            <a:r>
              <a:rPr lang="en-US" dirty="0"/>
              <a:t>Edit </a:t>
            </a:r>
          </a:p>
          <a:p>
            <a:pPr lvl="1"/>
            <a:r>
              <a:rPr lang="en-US" dirty="0"/>
              <a:t>Second level</a:t>
            </a:r>
          </a:p>
          <a:p>
            <a:pPr lvl="2"/>
            <a:r>
              <a:rPr lang="en-US" dirty="0"/>
              <a:t>Third level</a:t>
            </a:r>
          </a:p>
        </p:txBody>
      </p:sp>
      <p:sp>
        <p:nvSpPr>
          <p:cNvPr id="29" name="Text Placeholder 28">
            <a:extLst>
              <a:ext uri="{FF2B5EF4-FFF2-40B4-BE49-F238E27FC236}">
                <a16:creationId xmlns:a16="http://schemas.microsoft.com/office/drawing/2014/main" id="{50C7C18E-35B3-FC4D-B564-E7ED79437B9F}"/>
              </a:ext>
            </a:extLst>
          </p:cNvPr>
          <p:cNvSpPr>
            <a:spLocks noGrp="1"/>
          </p:cNvSpPr>
          <p:nvPr>
            <p:ph type="body" sz="quarter" idx="23" hasCustomPrompt="1"/>
          </p:nvPr>
        </p:nvSpPr>
        <p:spPr>
          <a:xfrm>
            <a:off x="6096000" y="0"/>
            <a:ext cx="3048000" cy="2212848"/>
          </a:xfrm>
          <a:ln w="3175">
            <a:solidFill>
              <a:schemeClr val="tx1">
                <a:lumMod val="50000"/>
                <a:lumOff val="50000"/>
              </a:schemeClr>
            </a:solidFill>
          </a:ln>
        </p:spPr>
        <p:txBody>
          <a:bodyPr lIns="91440" rIns="91440" anchor="ctr"/>
          <a:lstStyle>
            <a:lvl1pPr algn="ctr">
              <a:lnSpc>
                <a:spcPct val="90000"/>
              </a:lnSpc>
              <a:spcAft>
                <a:spcPts val="0"/>
              </a:spcAft>
              <a:defRPr sz="5400" b="0">
                <a:latin typeface="+mj-lt"/>
              </a:defRPr>
            </a:lvl1pPr>
            <a:lvl2pPr algn="ctr">
              <a:lnSpc>
                <a:spcPct val="90000"/>
              </a:lnSpc>
              <a:spcAft>
                <a:spcPts val="0"/>
              </a:spcAft>
              <a:defRPr sz="2400"/>
            </a:lvl2pPr>
            <a:lvl3pPr algn="ctr">
              <a:lnSpc>
                <a:spcPct val="90000"/>
              </a:lnSpc>
              <a:spcAft>
                <a:spcPts val="0"/>
              </a:spcAft>
              <a:defRPr sz="1600"/>
            </a:lvl3pPr>
          </a:lstStyle>
          <a:p>
            <a:pPr lvl="0"/>
            <a:r>
              <a:rPr lang="en-US" dirty="0"/>
              <a:t>Edit  </a:t>
            </a:r>
          </a:p>
          <a:p>
            <a:pPr lvl="1"/>
            <a:r>
              <a:rPr lang="en-US" dirty="0"/>
              <a:t>Second level</a:t>
            </a:r>
          </a:p>
          <a:p>
            <a:pPr lvl="2"/>
            <a:r>
              <a:rPr lang="en-US" dirty="0"/>
              <a:t>Third level</a:t>
            </a:r>
          </a:p>
        </p:txBody>
      </p:sp>
    </p:spTree>
    <p:extLst>
      <p:ext uri="{BB962C8B-B14F-4D97-AF65-F5344CB8AC3E}">
        <p14:creationId xmlns:p14="http://schemas.microsoft.com/office/powerpoint/2010/main" val="632585004"/>
      </p:ext>
    </p:extLst>
  </p:cSld>
  <p:clrMapOvr>
    <a:masterClrMapping/>
  </p:clrMapOvr>
  <p:transition spd="slow">
    <p:wipe/>
  </p:transition>
  <p:extLst>
    <p:ext uri="{DCECCB84-F9BA-43D5-87BE-67443E8EF086}">
      <p15:sldGuideLst xmlns:p15="http://schemas.microsoft.com/office/powerpoint/2012/main">
        <p15:guide id="1" orient="horz" pos="139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 Sideba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2" y="990600"/>
            <a:ext cx="6788319" cy="827532"/>
          </a:xfrm>
        </p:spPr>
        <p:txBody>
          <a:bodyPr tIns="0" anchor="t"/>
          <a:lstStyle>
            <a:lvl1pPr algn="l">
              <a:defRPr sz="1800" b="1" spc="0" baseline="0">
                <a:solidFill>
                  <a:schemeClr val="tx1"/>
                </a:solidFill>
                <a:latin typeface="Source Sans Pro" panose="020B0503030403020204" pitchFamily="34" charset="0"/>
                <a:ea typeface="Source Sans Pro" panose="020B0503030403020204" pitchFamily="34" charset="0"/>
              </a:defRPr>
            </a:lvl1pPr>
          </a:lstStyle>
          <a:p>
            <a:r>
              <a:rPr lang="en-US" dirty="0"/>
              <a:t>Click to edit Master </a:t>
            </a:r>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0"/>
            <a:ext cx="3288303" cy="4740068"/>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a:extLst>
              <a:ext uri="{FF2B5EF4-FFF2-40B4-BE49-F238E27FC236}">
                <a16:creationId xmlns:a16="http://schemas.microsoft.com/office/drawing/2014/main" id="{63CD825E-D77A-BC4B-A290-2A9BD3E2CF47}"/>
              </a:ext>
            </a:extLst>
          </p:cNvPr>
          <p:cNvSpPr>
            <a:spLocks noGrp="1"/>
          </p:cNvSpPr>
          <p:nvPr>
            <p:ph sz="quarter" idx="11"/>
          </p:nvPr>
        </p:nvSpPr>
        <p:spPr>
          <a:xfrm>
            <a:off x="914397" y="1828800"/>
            <a:ext cx="3149603"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1B8D1FC-0CEB-0245-8F07-CBB6F3C4CBFA}"/>
              </a:ext>
            </a:extLst>
          </p:cNvPr>
          <p:cNvSpPr>
            <a:spLocks noGrp="1"/>
          </p:cNvSpPr>
          <p:nvPr>
            <p:ph sz="quarter" idx="12"/>
          </p:nvPr>
        </p:nvSpPr>
        <p:spPr>
          <a:xfrm>
            <a:off x="4557183" y="1828800"/>
            <a:ext cx="3145536" cy="4495800"/>
          </a:xfrm>
        </p:spPr>
        <p:txBody>
          <a:bodyPr/>
          <a:lstStyle>
            <a:lvl1pPr algn="l">
              <a:defRPr sz="1600" spc="0"/>
            </a:lvl1pPr>
            <a:lvl2pPr algn="l">
              <a:defRPr sz="1600" spc="0"/>
            </a:lvl2pPr>
            <a:lvl3pPr algn="l">
              <a:defRPr sz="1600" spc="0"/>
            </a:lvl3pPr>
            <a:lvl4pPr algn="l">
              <a:defRPr sz="1600" spc="0"/>
            </a:lvl4pPr>
            <a:lvl5pPr algn="l">
              <a:defRPr sz="1600" spc="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873" y="5845598"/>
            <a:ext cx="2238509" cy="653204"/>
          </a:xfrm>
          <a:prstGeom prst="rect">
            <a:avLst/>
          </a:prstGeom>
        </p:spPr>
      </p:pic>
    </p:spTree>
    <p:extLst>
      <p:ext uri="{BB962C8B-B14F-4D97-AF65-F5344CB8AC3E}">
        <p14:creationId xmlns:p14="http://schemas.microsoft.com/office/powerpoint/2010/main" val="3134427686"/>
      </p:ext>
    </p:extLst>
  </p:cSld>
  <p:clrMapOvr>
    <a:masterClrMapping/>
  </p:clrMapOvr>
  <p:transition spd="slow">
    <p:wipe/>
  </p:transition>
  <p:extLst>
    <p:ext uri="{DCECCB84-F9BA-43D5-87BE-67443E8EF086}">
      <p15:sldGuideLst xmlns:p15="http://schemas.microsoft.com/office/powerpoint/2012/main">
        <p15:guide id="1" pos="4864"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6" orient="horz" pos="2256"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guide id="12" pos="2848" userDrawn="1">
          <p15:clr>
            <a:srgbClr val="FBAE40"/>
          </p15:clr>
        </p15:guide>
        <p15:guide id="13" pos="537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hoto - Sidebar">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B9915828-8B97-0D41-A0B7-33EA569D7A27}"/>
              </a:ext>
            </a:extLst>
          </p:cNvPr>
          <p:cNvSpPr>
            <a:spLocks noGrp="1"/>
          </p:cNvSpPr>
          <p:nvPr>
            <p:ph type="pic" sz="quarter" idx="11"/>
          </p:nvPr>
        </p:nvSpPr>
        <p:spPr>
          <a:xfrm>
            <a:off x="2" y="0"/>
            <a:ext cx="8127999" cy="6629400"/>
          </a:xfrm>
          <a:ln>
            <a:noFill/>
          </a:ln>
        </p:spPr>
        <p:txBody>
          <a:bodyPr anchor="ctr"/>
          <a:lstStyle/>
          <a:p>
            <a:endParaRPr lang="en-US"/>
          </a:p>
        </p:txBody>
      </p:sp>
      <p:sp>
        <p:nvSpPr>
          <p:cNvPr id="7" name="Rectangle 6">
            <a:extLst>
              <a:ext uri="{FF2B5EF4-FFF2-40B4-BE49-F238E27FC236}">
                <a16:creationId xmlns:a16="http://schemas.microsoft.com/office/drawing/2014/main" id="{AEE557C2-FB7C-1643-A6B5-56D90E9B046E}"/>
              </a:ext>
            </a:extLst>
          </p:cNvPr>
          <p:cNvSpPr/>
          <p:nvPr userDrawn="1"/>
        </p:nvSpPr>
        <p:spPr>
          <a:xfrm>
            <a:off x="8128000" y="0"/>
            <a:ext cx="406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9EC68E0-1B5A-964A-ACF1-F575D93A4E54}"/>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ext Placeholder 5">
            <a:extLst>
              <a:ext uri="{FF2B5EF4-FFF2-40B4-BE49-F238E27FC236}">
                <a16:creationId xmlns:a16="http://schemas.microsoft.com/office/drawing/2014/main" id="{39672D13-8C0B-3A47-B9B7-7AA71736C414}"/>
              </a:ext>
            </a:extLst>
          </p:cNvPr>
          <p:cNvSpPr>
            <a:spLocks noGrp="1"/>
          </p:cNvSpPr>
          <p:nvPr>
            <p:ph type="body" sz="quarter" idx="10"/>
          </p:nvPr>
        </p:nvSpPr>
        <p:spPr>
          <a:xfrm>
            <a:off x="8548099" y="990603"/>
            <a:ext cx="3288303" cy="4392561"/>
          </a:xfrm>
        </p:spPr>
        <p:txBody>
          <a:bodyPr tIns="0"/>
          <a:lstStyle>
            <a:lvl1pPr algn="l">
              <a:defRPr sz="1600" spc="0">
                <a:solidFill>
                  <a:schemeClr val="bg1"/>
                </a:solidFill>
              </a:defRPr>
            </a:lvl1pPr>
            <a:lvl2pPr algn="l">
              <a:defRPr spc="0">
                <a:solidFill>
                  <a:schemeClr val="bg1"/>
                </a:solidFill>
              </a:defRPr>
            </a:lvl2pPr>
            <a:lvl3pPr algn="l">
              <a:defRPr spc="0">
                <a:solidFill>
                  <a:schemeClr val="bg1"/>
                </a:solidFill>
              </a:defRPr>
            </a:lvl3pPr>
            <a:lvl4pPr algn="l">
              <a:defRPr spc="0">
                <a:solidFill>
                  <a:schemeClr val="bg1"/>
                </a:solidFill>
              </a:defRPr>
            </a:lvl4pPr>
            <a:lvl5pPr algn="l">
              <a:defRPr spc="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7873" y="5845598"/>
            <a:ext cx="2238509" cy="653204"/>
          </a:xfrm>
          <a:prstGeom prst="rect">
            <a:avLst/>
          </a:prstGeom>
        </p:spPr>
      </p:pic>
    </p:spTree>
    <p:extLst>
      <p:ext uri="{BB962C8B-B14F-4D97-AF65-F5344CB8AC3E}">
        <p14:creationId xmlns:p14="http://schemas.microsoft.com/office/powerpoint/2010/main" val="2885926165"/>
      </p:ext>
    </p:extLst>
  </p:cSld>
  <p:clrMapOvr>
    <a:masterClrMapping/>
  </p:clrMapOvr>
  <p:transition spd="slow">
    <p:wipe/>
  </p:transition>
  <p:extLst>
    <p:ext uri="{DCECCB84-F9BA-43D5-87BE-67443E8EF086}">
      <p15:sldGuideLst xmlns:p15="http://schemas.microsoft.com/office/powerpoint/2012/main">
        <p15:guide id="1" pos="4864" userDrawn="1">
          <p15:clr>
            <a:srgbClr val="FBAE40"/>
          </p15:clr>
        </p15:guide>
        <p15:guide id="3" pos="5120" userDrawn="1">
          <p15:clr>
            <a:srgbClr val="FBAE40"/>
          </p15:clr>
        </p15:guide>
        <p15:guide id="4" pos="576" userDrawn="1">
          <p15:clr>
            <a:srgbClr val="FBAE40"/>
          </p15:clr>
        </p15:guide>
        <p15:guide id="5" pos="7104" userDrawn="1">
          <p15:clr>
            <a:srgbClr val="FBAE40"/>
          </p15:clr>
        </p15:guide>
        <p15:guide id="7" orient="horz" pos="624" userDrawn="1">
          <p15:clr>
            <a:srgbClr val="FBAE40"/>
          </p15:clr>
        </p15:guide>
        <p15:guide id="9" orient="horz" pos="3984" userDrawn="1">
          <p15:clr>
            <a:srgbClr val="FBAE40"/>
          </p15:clr>
        </p15:guide>
        <p15:guide id="10" pos="7456" userDrawn="1">
          <p15:clr>
            <a:srgbClr val="FBAE40"/>
          </p15:clr>
        </p15:guide>
        <p15:guide id="11" pos="224" userDrawn="1">
          <p15:clr>
            <a:srgbClr val="FBAE40"/>
          </p15:clr>
        </p15:guide>
        <p15:guide id="12" pos="2848" userDrawn="1">
          <p15:clr>
            <a:srgbClr val="FBAE40"/>
          </p15:clr>
        </p15:guide>
        <p15:guide id="13" pos="537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slideLayout" Target="../slideLayouts/slideLayout52.xml"/><Relationship Id="rId39" Type="http://schemas.openxmlformats.org/officeDocument/2006/relationships/slideLayout" Target="../slideLayouts/slideLayout65.xml"/><Relationship Id="rId21" Type="http://schemas.openxmlformats.org/officeDocument/2006/relationships/slideLayout" Target="../slideLayouts/slideLayout47.xml"/><Relationship Id="rId34" Type="http://schemas.openxmlformats.org/officeDocument/2006/relationships/slideLayout" Target="../slideLayouts/slideLayout60.xml"/><Relationship Id="rId42" Type="http://schemas.openxmlformats.org/officeDocument/2006/relationships/slideLayout" Target="../slideLayouts/slideLayout68.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9" Type="http://schemas.openxmlformats.org/officeDocument/2006/relationships/slideLayout" Target="../slideLayouts/slideLayout55.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32" Type="http://schemas.openxmlformats.org/officeDocument/2006/relationships/slideLayout" Target="../slideLayouts/slideLayout58.xml"/><Relationship Id="rId37" Type="http://schemas.openxmlformats.org/officeDocument/2006/relationships/slideLayout" Target="../slideLayouts/slideLayout63.xml"/><Relationship Id="rId40" Type="http://schemas.openxmlformats.org/officeDocument/2006/relationships/slideLayout" Target="../slideLayouts/slideLayout66.xml"/><Relationship Id="rId45" Type="http://schemas.openxmlformats.org/officeDocument/2006/relationships/theme" Target="../theme/theme2.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28" Type="http://schemas.openxmlformats.org/officeDocument/2006/relationships/slideLayout" Target="../slideLayouts/slideLayout54.xml"/><Relationship Id="rId36" Type="http://schemas.openxmlformats.org/officeDocument/2006/relationships/slideLayout" Target="../slideLayouts/slideLayout62.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31" Type="http://schemas.openxmlformats.org/officeDocument/2006/relationships/slideLayout" Target="../slideLayouts/slideLayout57.xml"/><Relationship Id="rId44" Type="http://schemas.openxmlformats.org/officeDocument/2006/relationships/slideLayout" Target="../slideLayouts/slideLayout70.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 Id="rId27" Type="http://schemas.openxmlformats.org/officeDocument/2006/relationships/slideLayout" Target="../slideLayouts/slideLayout53.xml"/><Relationship Id="rId30" Type="http://schemas.openxmlformats.org/officeDocument/2006/relationships/slideLayout" Target="../slideLayouts/slideLayout56.xml"/><Relationship Id="rId35" Type="http://schemas.openxmlformats.org/officeDocument/2006/relationships/slideLayout" Target="../slideLayouts/slideLayout61.xml"/><Relationship Id="rId43" Type="http://schemas.openxmlformats.org/officeDocument/2006/relationships/slideLayout" Target="../slideLayouts/slideLayout69.xml"/><Relationship Id="rId8" Type="http://schemas.openxmlformats.org/officeDocument/2006/relationships/slideLayout" Target="../slideLayouts/slideLayout34.xml"/><Relationship Id="rId3" Type="http://schemas.openxmlformats.org/officeDocument/2006/relationships/slideLayout" Target="../slideLayouts/slideLayout29.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slideLayout" Target="../slideLayouts/slideLayout51.xml"/><Relationship Id="rId33" Type="http://schemas.openxmlformats.org/officeDocument/2006/relationships/slideLayout" Target="../slideLayouts/slideLayout59.xml"/><Relationship Id="rId38" Type="http://schemas.openxmlformats.org/officeDocument/2006/relationships/slideLayout" Target="../slideLayouts/slideLayout64.xml"/><Relationship Id="rId20" Type="http://schemas.openxmlformats.org/officeDocument/2006/relationships/slideLayout" Target="../slideLayouts/slideLayout46.xml"/><Relationship Id="rId41" Type="http://schemas.openxmlformats.org/officeDocument/2006/relationships/slideLayout" Target="../slideLayouts/slideLayout6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B0E67F4-E68C-764D-AD46-CD8820DB36CD}"/>
              </a:ext>
            </a:extLst>
          </p:cNvPr>
          <p:cNvSpPr/>
          <p:nvPr userDrawn="1"/>
        </p:nvSpPr>
        <p:spPr>
          <a:xfrm>
            <a:off x="0" y="6629400"/>
            <a:ext cx="121920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914400" y="0"/>
            <a:ext cx="10363200" cy="1517904"/>
          </a:xfrm>
          <a:prstGeom prst="rect">
            <a:avLst/>
          </a:prstGeom>
        </p:spPr>
        <p:txBody>
          <a:bodyPr vert="horz" lIns="0" tIns="0" rIns="0" bIns="0" rtlCol="0" anchor="b">
            <a:noAutofit/>
          </a:bodyPr>
          <a:lstStyle/>
          <a:p>
            <a:r>
              <a:rPr lang="en-US" dirty="0"/>
              <a:t>Click to edit Master title style</a:t>
            </a:r>
          </a:p>
        </p:txBody>
      </p:sp>
      <p:sp>
        <p:nvSpPr>
          <p:cNvPr id="3" name="Text Placeholder 2"/>
          <p:cNvSpPr>
            <a:spLocks noGrp="1"/>
          </p:cNvSpPr>
          <p:nvPr>
            <p:ph type="body" idx="1"/>
          </p:nvPr>
        </p:nvSpPr>
        <p:spPr>
          <a:xfrm>
            <a:off x="914400" y="1828800"/>
            <a:ext cx="10363200" cy="43053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D5A06208-22DD-E94C-9E51-762921CA64DB}"/>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21103745"/>
      </p:ext>
    </p:extLst>
  </p:cSld>
  <p:clrMap bg1="lt1" tx1="dk1" bg2="lt2" tx2="dk2" accent1="accent1" accent2="accent2" accent3="accent3" accent4="accent4" accent5="accent5" accent6="accent6" hlink="hlink" folHlink="folHlink"/>
  <p:sldLayoutIdLst>
    <p:sldLayoutId id="2147483683" r:id="rId1"/>
    <p:sldLayoutId id="2147483726" r:id="rId2"/>
    <p:sldLayoutId id="2147483719" r:id="rId3"/>
    <p:sldLayoutId id="2147483685" r:id="rId4"/>
    <p:sldLayoutId id="2147483684" r:id="rId5"/>
    <p:sldLayoutId id="2147483722" r:id="rId6"/>
    <p:sldLayoutId id="2147483724" r:id="rId7"/>
    <p:sldLayoutId id="2147483725" r:id="rId8"/>
    <p:sldLayoutId id="2147483732" r:id="rId9"/>
    <p:sldLayoutId id="2147483734" r:id="rId10"/>
    <p:sldLayoutId id="2147483733" r:id="rId11"/>
    <p:sldLayoutId id="2147483723" r:id="rId12"/>
    <p:sldLayoutId id="2147483720" r:id="rId13"/>
    <p:sldLayoutId id="2147483698" r:id="rId14"/>
    <p:sldLayoutId id="2147483686" r:id="rId15"/>
    <p:sldLayoutId id="2147483688" r:id="rId16"/>
    <p:sldLayoutId id="2147483700" r:id="rId17"/>
    <p:sldLayoutId id="2147483729" r:id="rId18"/>
    <p:sldLayoutId id="2147483728" r:id="rId19"/>
    <p:sldLayoutId id="2147483730" r:id="rId20"/>
    <p:sldLayoutId id="2147483731" r:id="rId21"/>
    <p:sldLayoutId id="2147483735" r:id="rId22"/>
    <p:sldLayoutId id="2147483691" r:id="rId23"/>
    <p:sldLayoutId id="2147483689" r:id="rId24"/>
    <p:sldLayoutId id="2147483690" r:id="rId25"/>
    <p:sldLayoutId id="2147483721" r:id="rId26"/>
  </p:sldLayoutIdLst>
  <p:transition spd="slow">
    <p:wipe/>
  </p:transition>
  <p:hf sldNum="0" hdr="0" ftr="0" dt="0"/>
  <p:txStyles>
    <p:titleStyle>
      <a:lvl1pPr algn="ctr" defTabSz="914400" rtl="0" eaLnBrk="1" latinLnBrk="0" hangingPunct="1">
        <a:lnSpc>
          <a:spcPct val="95000"/>
        </a:lnSpc>
        <a:spcBef>
          <a:spcPct val="0"/>
        </a:spcBef>
        <a:buNone/>
        <a:defRPr sz="4400" kern="1200">
          <a:solidFill>
            <a:schemeClr val="tx1"/>
          </a:solidFill>
          <a:latin typeface="Georgia" panose="02040502050405020303" pitchFamily="18" charset="0"/>
          <a:ea typeface="MingLiU" panose="02020509000000000000" pitchFamily="49" charset="-120"/>
          <a:cs typeface="+mj-cs"/>
        </a:defRPr>
      </a:lvl1pPr>
    </p:titleStyle>
    <p:bodyStyle>
      <a:lvl1pPr marL="0" indent="0" algn="ctr" defTabSz="914400" rtl="0" eaLnBrk="1" latinLnBrk="0" hangingPunct="1">
        <a:lnSpc>
          <a:spcPct val="100000"/>
        </a:lnSpc>
        <a:spcBef>
          <a:spcPts val="0"/>
        </a:spcBef>
        <a:spcAft>
          <a:spcPts val="1200"/>
        </a:spcAft>
        <a:buFontTx/>
        <a:buNone/>
        <a:defRPr sz="1800" b="1" kern="1200" spc="0" baseline="0">
          <a:solidFill>
            <a:schemeClr val="tx1"/>
          </a:solidFill>
          <a:latin typeface="Source Sans Pro" panose="020B0503030403020204" pitchFamily="34" charset="0"/>
          <a:ea typeface="Source Sans Pro" panose="020B0503030403020204" pitchFamily="34" charset="0"/>
          <a:cs typeface="+mn-cs"/>
        </a:defRPr>
      </a:lvl1pPr>
      <a:lvl2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2pPr>
      <a:lvl3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3pPr>
      <a:lvl4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4pPr>
      <a:lvl5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60" userDrawn="1">
          <p15:clr>
            <a:srgbClr val="F26B43"/>
          </p15:clr>
        </p15:guide>
        <p15:guide id="2" pos="224" userDrawn="1">
          <p15:clr>
            <a:srgbClr val="F26B43"/>
          </p15:clr>
        </p15:guide>
        <p15:guide id="3" pos="7456" userDrawn="1">
          <p15:clr>
            <a:srgbClr val="F26B43"/>
          </p15:clr>
        </p15:guide>
        <p15:guide id="4" pos="576" userDrawn="1">
          <p15:clr>
            <a:srgbClr val="F26B43"/>
          </p15:clr>
        </p15:guide>
        <p15:guide id="5" pos="7104" userDrawn="1">
          <p15:clr>
            <a:srgbClr val="F26B43"/>
          </p15:clr>
        </p15:guide>
        <p15:guide id="6" pos="5120" userDrawn="1">
          <p15:clr>
            <a:srgbClr val="F26B43"/>
          </p15:clr>
        </p15:guide>
        <p15:guide id="7" orient="horz" pos="552" userDrawn="1">
          <p15:clr>
            <a:srgbClr val="F26B43"/>
          </p15:clr>
        </p15:guide>
        <p15:guide id="10" orient="horz" pos="1152" userDrawn="1">
          <p15:clr>
            <a:srgbClr val="F26B43"/>
          </p15:clr>
        </p15:guide>
        <p15:guide id="11" orient="horz" pos="3600" userDrawn="1">
          <p15:clr>
            <a:srgbClr val="F26B43"/>
          </p15:clr>
        </p15:guide>
        <p15:guide id="13" pos="3840" userDrawn="1">
          <p15:clr>
            <a:srgbClr val="F26B43"/>
          </p15:clr>
        </p15:guide>
        <p15:guide id="14" orient="horz" pos="3864" userDrawn="1">
          <p15:clr>
            <a:srgbClr val="F26B43"/>
          </p15:clr>
        </p15:guide>
        <p15:guide id="15" orient="horz" pos="3984" userDrawn="1">
          <p15:clr>
            <a:srgbClr val="F26B43"/>
          </p15:clr>
        </p15:guide>
        <p15:guide id="16" orient="horz" pos="624" userDrawn="1">
          <p15:clr>
            <a:srgbClr val="F26B43"/>
          </p15:clr>
        </p15:guide>
        <p15:guide id="18" pos="3072" userDrawn="1">
          <p15:clr>
            <a:srgbClr val="F26B43"/>
          </p15:clr>
        </p15:guide>
        <p15:guide id="19" orient="horz" pos="2088" userDrawn="1">
          <p15:clr>
            <a:srgbClr val="F26B43"/>
          </p15:clr>
        </p15:guide>
        <p15:guide id="20" orient="horz" pos="3144" userDrawn="1">
          <p15:clr>
            <a:srgbClr val="F26B43"/>
          </p15:clr>
        </p15:guide>
        <p15:guide id="21" orient="horz" pos="278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B0E67F4-E68C-764D-AD46-CD8820DB36CD}"/>
              </a:ext>
            </a:extLst>
          </p:cNvPr>
          <p:cNvSpPr/>
          <p:nvPr/>
        </p:nvSpPr>
        <p:spPr>
          <a:xfrm>
            <a:off x="0" y="6629400"/>
            <a:ext cx="121920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914400" y="0"/>
            <a:ext cx="10363200" cy="1517904"/>
          </a:xfrm>
          <a:prstGeom prst="rect">
            <a:avLst/>
          </a:prstGeom>
        </p:spPr>
        <p:txBody>
          <a:bodyPr vert="horz" lIns="0" tIns="0" rIns="0" bIns="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914400" y="1828800"/>
            <a:ext cx="10363200" cy="43053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D5A06208-22DD-E94C-9E51-762921CA64DB}"/>
              </a:ext>
            </a:extLst>
          </p:cNvPr>
          <p:cNvSpPr/>
          <p:nvPr/>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a:extLst>
              <a:ext uri="{FF2B5EF4-FFF2-40B4-BE49-F238E27FC236}">
                <a16:creationId xmlns:a16="http://schemas.microsoft.com/office/drawing/2014/main" id="{4B0E67F4-E68C-764D-AD46-CD8820DB36CD}"/>
              </a:ext>
            </a:extLst>
          </p:cNvPr>
          <p:cNvSpPr/>
          <p:nvPr userDrawn="1"/>
        </p:nvSpPr>
        <p:spPr>
          <a:xfrm>
            <a:off x="0" y="6629400"/>
            <a:ext cx="12192000" cy="228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D5A06208-22DD-E94C-9E51-762921CA64DB}"/>
              </a:ext>
            </a:extLst>
          </p:cNvPr>
          <p:cNvSpPr/>
          <p:nvPr userDrawn="1"/>
        </p:nvSpPr>
        <p:spPr>
          <a:xfrm>
            <a:off x="0" y="6629400"/>
            <a:ext cx="1219200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42536426"/>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92" r:id="rId10"/>
    <p:sldLayoutId id="2147483775" r:id="rId11"/>
    <p:sldLayoutId id="2147483776" r:id="rId12"/>
    <p:sldLayoutId id="2147483777" r:id="rId13"/>
    <p:sldLayoutId id="2147483778" r:id="rId14"/>
    <p:sldLayoutId id="2147483779" r:id="rId15"/>
    <p:sldLayoutId id="2147483780" r:id="rId16"/>
    <p:sldLayoutId id="2147483781" r:id="rId17"/>
    <p:sldLayoutId id="2147483782" r:id="rId18"/>
    <p:sldLayoutId id="2147483783" r:id="rId19"/>
    <p:sldLayoutId id="2147483784" r:id="rId20"/>
    <p:sldLayoutId id="2147483785" r:id="rId21"/>
    <p:sldLayoutId id="2147483786" r:id="rId22"/>
    <p:sldLayoutId id="2147483787" r:id="rId23"/>
    <p:sldLayoutId id="2147483788" r:id="rId24"/>
    <p:sldLayoutId id="2147483789" r:id="rId25"/>
    <p:sldLayoutId id="2147483790" r:id="rId26"/>
    <p:sldLayoutId id="2147483791" r:id="rId27"/>
    <p:sldLayoutId id="2147483748" r:id="rId28"/>
    <p:sldLayoutId id="2147483749" r:id="rId29"/>
    <p:sldLayoutId id="2147483750" r:id="rId30"/>
    <p:sldLayoutId id="2147483751" r:id="rId31"/>
    <p:sldLayoutId id="2147483752" r:id="rId32"/>
    <p:sldLayoutId id="2147483753" r:id="rId33"/>
    <p:sldLayoutId id="2147483754" r:id="rId34"/>
    <p:sldLayoutId id="2147483755" r:id="rId35"/>
    <p:sldLayoutId id="2147483756" r:id="rId36"/>
    <p:sldLayoutId id="2147483757" r:id="rId37"/>
    <p:sldLayoutId id="2147483758" r:id="rId38"/>
    <p:sldLayoutId id="2147483759" r:id="rId39"/>
    <p:sldLayoutId id="2147483760" r:id="rId40"/>
    <p:sldLayoutId id="2147483761" r:id="rId41"/>
    <p:sldLayoutId id="2147483762" r:id="rId42"/>
    <p:sldLayoutId id="2147483763" r:id="rId43"/>
    <p:sldLayoutId id="2147483764" r:id="rId44"/>
  </p:sldLayoutIdLst>
  <p:transition spd="slow">
    <p:wipe/>
  </p:transition>
  <p:hf sldNum="0" hdr="0" ftr="0" dt="0"/>
  <p:txStyles>
    <p:titleStyle>
      <a:lvl1pPr algn="ctr" defTabSz="914400" rtl="0" eaLnBrk="1" latinLnBrk="0" hangingPunct="1">
        <a:lnSpc>
          <a:spcPct val="95000"/>
        </a:lnSpc>
        <a:spcBef>
          <a:spcPct val="0"/>
        </a:spcBef>
        <a:buNone/>
        <a:defRPr sz="4400" kern="1200">
          <a:solidFill>
            <a:schemeClr val="tx1"/>
          </a:solidFill>
          <a:latin typeface="Georgia" panose="02040502050405020303" pitchFamily="18" charset="0"/>
          <a:ea typeface="MingLiU" panose="02020509000000000000" pitchFamily="49" charset="-120"/>
          <a:cs typeface="+mj-cs"/>
        </a:defRPr>
      </a:lvl1pPr>
    </p:titleStyle>
    <p:bodyStyle>
      <a:lvl1pPr marL="0" indent="0" algn="ctr" defTabSz="914400" rtl="0" eaLnBrk="1" latinLnBrk="0" hangingPunct="1">
        <a:lnSpc>
          <a:spcPct val="100000"/>
        </a:lnSpc>
        <a:spcBef>
          <a:spcPts val="0"/>
        </a:spcBef>
        <a:spcAft>
          <a:spcPts val="1200"/>
        </a:spcAft>
        <a:buFontTx/>
        <a:buNone/>
        <a:defRPr sz="1800" b="1" kern="1200" spc="0" baseline="0">
          <a:solidFill>
            <a:schemeClr val="tx1"/>
          </a:solidFill>
          <a:latin typeface="Source Sans Pro" panose="020B0503030403020204" pitchFamily="34" charset="0"/>
          <a:ea typeface="Source Sans Pro" panose="020B0503030403020204" pitchFamily="34" charset="0"/>
          <a:cs typeface="+mn-cs"/>
        </a:defRPr>
      </a:lvl1pPr>
      <a:lvl2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2pPr>
      <a:lvl3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3pPr>
      <a:lvl4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4pPr>
      <a:lvl5pPr marL="9525" indent="0" algn="ctr" defTabSz="914400" rtl="0" eaLnBrk="1" latinLnBrk="0" hangingPunct="1">
        <a:lnSpc>
          <a:spcPct val="100000"/>
        </a:lnSpc>
        <a:spcBef>
          <a:spcPts val="0"/>
        </a:spcBef>
        <a:spcAft>
          <a:spcPts val="1200"/>
        </a:spcAft>
        <a:buFontTx/>
        <a:buNone/>
        <a:tabLst/>
        <a:defRPr sz="1600" kern="1200" spc="0">
          <a:solidFill>
            <a:schemeClr val="tx1"/>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0">
          <p15:clr>
            <a:srgbClr val="F26B43"/>
          </p15:clr>
        </p15:guide>
        <p15:guide id="2" pos="168">
          <p15:clr>
            <a:srgbClr val="F26B43"/>
          </p15:clr>
        </p15:guide>
        <p15:guide id="3" pos="5592">
          <p15:clr>
            <a:srgbClr val="F26B43"/>
          </p15:clr>
        </p15:guide>
        <p15:guide id="4" pos="432">
          <p15:clr>
            <a:srgbClr val="F26B43"/>
          </p15:clr>
        </p15:guide>
        <p15:guide id="5" pos="5328">
          <p15:clr>
            <a:srgbClr val="F26B43"/>
          </p15:clr>
        </p15:guide>
        <p15:guide id="13" pos="2880">
          <p15:clr>
            <a:srgbClr val="F26B43"/>
          </p15:clr>
        </p15:guide>
        <p15:guide id="18" pos="2304">
          <p15:clr>
            <a:srgbClr val="F26B43"/>
          </p15:clr>
        </p15:guide>
        <p15:guide id="22" pos="2560" userDrawn="1">
          <p15:clr>
            <a:srgbClr val="F26B43"/>
          </p15:clr>
        </p15:guide>
        <p15:guide id="23" pos="224" userDrawn="1">
          <p15:clr>
            <a:srgbClr val="F26B43"/>
          </p15:clr>
        </p15:guide>
        <p15:guide id="24" pos="7456" userDrawn="1">
          <p15:clr>
            <a:srgbClr val="F26B43"/>
          </p15:clr>
        </p15:guide>
        <p15:guide id="25" pos="576" userDrawn="1">
          <p15:clr>
            <a:srgbClr val="F26B43"/>
          </p15:clr>
        </p15:guide>
        <p15:guide id="26" pos="7104" userDrawn="1">
          <p15:clr>
            <a:srgbClr val="F26B43"/>
          </p15:clr>
        </p15:guide>
        <p15:guide id="27" pos="5120" userDrawn="1">
          <p15:clr>
            <a:srgbClr val="F26B43"/>
          </p15:clr>
        </p15:guide>
        <p15:guide id="28" orient="horz" pos="552" userDrawn="1">
          <p15:clr>
            <a:srgbClr val="F26B43"/>
          </p15:clr>
        </p15:guide>
        <p15:guide id="29" orient="horz" pos="1152" userDrawn="1">
          <p15:clr>
            <a:srgbClr val="F26B43"/>
          </p15:clr>
        </p15:guide>
        <p15:guide id="30" orient="horz" pos="3600" userDrawn="1">
          <p15:clr>
            <a:srgbClr val="F26B43"/>
          </p15:clr>
        </p15:guide>
        <p15:guide id="31" pos="3840" userDrawn="1">
          <p15:clr>
            <a:srgbClr val="F26B43"/>
          </p15:clr>
        </p15:guide>
        <p15:guide id="32" orient="horz" pos="3864" userDrawn="1">
          <p15:clr>
            <a:srgbClr val="F26B43"/>
          </p15:clr>
        </p15:guide>
        <p15:guide id="33" orient="horz" pos="3984" userDrawn="1">
          <p15:clr>
            <a:srgbClr val="F26B43"/>
          </p15:clr>
        </p15:guide>
        <p15:guide id="34" orient="horz" pos="624" userDrawn="1">
          <p15:clr>
            <a:srgbClr val="F26B43"/>
          </p15:clr>
        </p15:guide>
        <p15:guide id="35" pos="3072" userDrawn="1">
          <p15:clr>
            <a:srgbClr val="F26B43"/>
          </p15:clr>
        </p15:guide>
        <p15:guide id="36" orient="horz" pos="2088" userDrawn="1">
          <p15:clr>
            <a:srgbClr val="F26B43"/>
          </p15:clr>
        </p15:guide>
        <p15:guide id="37" orient="horz" pos="3144" userDrawn="1">
          <p15:clr>
            <a:srgbClr val="F26B43"/>
          </p15:clr>
        </p15:guide>
        <p15:guide id="38" orient="horz" pos="278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8" Type="http://schemas.openxmlformats.org/officeDocument/2006/relationships/customXml" Target="../ink/ink55.xml"/><Relationship Id="rId13" Type="http://schemas.openxmlformats.org/officeDocument/2006/relationships/customXml" Target="../ink/ink60.xml"/><Relationship Id="rId18" Type="http://schemas.openxmlformats.org/officeDocument/2006/relationships/customXml" Target="../ink/ink65.xml"/><Relationship Id="rId3" Type="http://schemas.openxmlformats.org/officeDocument/2006/relationships/customXml" Target="../ink/ink52.xml"/><Relationship Id="rId21" Type="http://schemas.openxmlformats.org/officeDocument/2006/relationships/image" Target="../media/image19.png"/><Relationship Id="rId7" Type="http://schemas.openxmlformats.org/officeDocument/2006/relationships/image" Target="../media/image12.png"/><Relationship Id="rId12" Type="http://schemas.openxmlformats.org/officeDocument/2006/relationships/customXml" Target="../ink/ink59.xml"/><Relationship Id="rId17" Type="http://schemas.openxmlformats.org/officeDocument/2006/relationships/customXml" Target="../ink/ink64.xml"/><Relationship Id="rId2" Type="http://schemas.openxmlformats.org/officeDocument/2006/relationships/notesSlide" Target="../notesSlides/notesSlide8.xml"/><Relationship Id="rId16" Type="http://schemas.openxmlformats.org/officeDocument/2006/relationships/customXml" Target="../ink/ink63.xml"/><Relationship Id="rId20" Type="http://schemas.openxmlformats.org/officeDocument/2006/relationships/customXml" Target="../ink/ink67.xml"/><Relationship Id="rId1" Type="http://schemas.openxmlformats.org/officeDocument/2006/relationships/slideLayout" Target="../slideLayouts/slideLayout44.xml"/><Relationship Id="rId6" Type="http://schemas.openxmlformats.org/officeDocument/2006/relationships/customXml" Target="../ink/ink54.xml"/><Relationship Id="rId11" Type="http://schemas.openxmlformats.org/officeDocument/2006/relationships/customXml" Target="../ink/ink58.xml"/><Relationship Id="rId5" Type="http://schemas.openxmlformats.org/officeDocument/2006/relationships/customXml" Target="../ink/ink53.xml"/><Relationship Id="rId15" Type="http://schemas.openxmlformats.org/officeDocument/2006/relationships/customXml" Target="../ink/ink62.xml"/><Relationship Id="rId10" Type="http://schemas.openxmlformats.org/officeDocument/2006/relationships/customXml" Target="../ink/ink57.xml"/><Relationship Id="rId19" Type="http://schemas.openxmlformats.org/officeDocument/2006/relationships/customXml" Target="../ink/ink66.xml"/><Relationship Id="rId4" Type="http://schemas.openxmlformats.org/officeDocument/2006/relationships/image" Target="../media/image18.png"/><Relationship Id="rId9" Type="http://schemas.openxmlformats.org/officeDocument/2006/relationships/customXml" Target="../ink/ink56.xml"/><Relationship Id="rId14" Type="http://schemas.openxmlformats.org/officeDocument/2006/relationships/customXml" Target="../ink/ink61.xml"/></Relationships>
</file>

<file path=ppt/slides/_rels/slide11.xml.rels><?xml version="1.0" encoding="UTF-8" standalone="yes"?>
<Relationships xmlns="http://schemas.openxmlformats.org/package/2006/relationships"><Relationship Id="rId8" Type="http://schemas.openxmlformats.org/officeDocument/2006/relationships/customXml" Target="../ink/ink71.xml"/><Relationship Id="rId13" Type="http://schemas.openxmlformats.org/officeDocument/2006/relationships/customXml" Target="../ink/ink76.xml"/><Relationship Id="rId18" Type="http://schemas.openxmlformats.org/officeDocument/2006/relationships/customXml" Target="../ink/ink81.xml"/><Relationship Id="rId3" Type="http://schemas.openxmlformats.org/officeDocument/2006/relationships/customXml" Target="../ink/ink68.xml"/><Relationship Id="rId21" Type="http://schemas.openxmlformats.org/officeDocument/2006/relationships/image" Target="../media/image20.png"/><Relationship Id="rId7" Type="http://schemas.openxmlformats.org/officeDocument/2006/relationships/image" Target="../media/image12.png"/><Relationship Id="rId12" Type="http://schemas.openxmlformats.org/officeDocument/2006/relationships/customXml" Target="../ink/ink75.xml"/><Relationship Id="rId17" Type="http://schemas.openxmlformats.org/officeDocument/2006/relationships/customXml" Target="../ink/ink80.xml"/><Relationship Id="rId2" Type="http://schemas.openxmlformats.org/officeDocument/2006/relationships/notesSlide" Target="../notesSlides/notesSlide9.xml"/><Relationship Id="rId16" Type="http://schemas.openxmlformats.org/officeDocument/2006/relationships/customXml" Target="../ink/ink79.xml"/><Relationship Id="rId20" Type="http://schemas.openxmlformats.org/officeDocument/2006/relationships/customXml" Target="../ink/ink83.xml"/><Relationship Id="rId1" Type="http://schemas.openxmlformats.org/officeDocument/2006/relationships/slideLayout" Target="../slideLayouts/slideLayout44.xml"/><Relationship Id="rId6" Type="http://schemas.openxmlformats.org/officeDocument/2006/relationships/customXml" Target="../ink/ink70.xml"/><Relationship Id="rId11" Type="http://schemas.openxmlformats.org/officeDocument/2006/relationships/customXml" Target="../ink/ink74.xml"/><Relationship Id="rId5" Type="http://schemas.openxmlformats.org/officeDocument/2006/relationships/customXml" Target="../ink/ink69.xml"/><Relationship Id="rId15" Type="http://schemas.openxmlformats.org/officeDocument/2006/relationships/customXml" Target="../ink/ink78.xml"/><Relationship Id="rId10" Type="http://schemas.openxmlformats.org/officeDocument/2006/relationships/customXml" Target="../ink/ink73.xml"/><Relationship Id="rId19" Type="http://schemas.openxmlformats.org/officeDocument/2006/relationships/customXml" Target="../ink/ink82.xml"/><Relationship Id="rId4" Type="http://schemas.openxmlformats.org/officeDocument/2006/relationships/image" Target="../media/image18.png"/><Relationship Id="rId9" Type="http://schemas.openxmlformats.org/officeDocument/2006/relationships/customXml" Target="../ink/ink72.xml"/><Relationship Id="rId14" Type="http://schemas.openxmlformats.org/officeDocument/2006/relationships/customXml" Target="../ink/ink77.xml"/></Relationships>
</file>

<file path=ppt/slides/_rels/slide12.xml.rels><?xml version="1.0" encoding="UTF-8" standalone="yes"?>
<Relationships xmlns="http://schemas.openxmlformats.org/package/2006/relationships"><Relationship Id="rId8" Type="http://schemas.openxmlformats.org/officeDocument/2006/relationships/customXml" Target="../ink/ink87.xml"/><Relationship Id="rId13" Type="http://schemas.openxmlformats.org/officeDocument/2006/relationships/customXml" Target="../ink/ink92.xml"/><Relationship Id="rId18" Type="http://schemas.openxmlformats.org/officeDocument/2006/relationships/customXml" Target="../ink/ink97.xml"/><Relationship Id="rId3" Type="http://schemas.openxmlformats.org/officeDocument/2006/relationships/customXml" Target="../ink/ink84.xml"/><Relationship Id="rId21" Type="http://schemas.openxmlformats.org/officeDocument/2006/relationships/image" Target="../media/image21.png"/><Relationship Id="rId7" Type="http://schemas.openxmlformats.org/officeDocument/2006/relationships/image" Target="../media/image12.png"/><Relationship Id="rId12" Type="http://schemas.openxmlformats.org/officeDocument/2006/relationships/customXml" Target="../ink/ink91.xml"/><Relationship Id="rId17" Type="http://schemas.openxmlformats.org/officeDocument/2006/relationships/customXml" Target="../ink/ink96.xml"/><Relationship Id="rId2" Type="http://schemas.openxmlformats.org/officeDocument/2006/relationships/notesSlide" Target="../notesSlides/notesSlide10.xml"/><Relationship Id="rId16" Type="http://schemas.openxmlformats.org/officeDocument/2006/relationships/customXml" Target="../ink/ink95.xml"/><Relationship Id="rId20" Type="http://schemas.openxmlformats.org/officeDocument/2006/relationships/customXml" Target="../ink/ink99.xml"/><Relationship Id="rId1" Type="http://schemas.openxmlformats.org/officeDocument/2006/relationships/slideLayout" Target="../slideLayouts/slideLayout44.xml"/><Relationship Id="rId6" Type="http://schemas.openxmlformats.org/officeDocument/2006/relationships/customXml" Target="../ink/ink86.xml"/><Relationship Id="rId11" Type="http://schemas.openxmlformats.org/officeDocument/2006/relationships/customXml" Target="../ink/ink90.xml"/><Relationship Id="rId5" Type="http://schemas.openxmlformats.org/officeDocument/2006/relationships/customXml" Target="../ink/ink85.xml"/><Relationship Id="rId15" Type="http://schemas.openxmlformats.org/officeDocument/2006/relationships/customXml" Target="../ink/ink94.xml"/><Relationship Id="rId10" Type="http://schemas.openxmlformats.org/officeDocument/2006/relationships/customXml" Target="../ink/ink89.xml"/><Relationship Id="rId19" Type="http://schemas.openxmlformats.org/officeDocument/2006/relationships/customXml" Target="../ink/ink98.xml"/><Relationship Id="rId4" Type="http://schemas.openxmlformats.org/officeDocument/2006/relationships/image" Target="../media/image18.png"/><Relationship Id="rId9" Type="http://schemas.openxmlformats.org/officeDocument/2006/relationships/customXml" Target="../ink/ink88.xml"/><Relationship Id="rId14" Type="http://schemas.openxmlformats.org/officeDocument/2006/relationships/customXml" Target="../ink/ink93.xml"/></Relationships>
</file>

<file path=ppt/slides/_rels/slide13.xml.rels><?xml version="1.0" encoding="UTF-8" standalone="yes"?>
<Relationships xmlns="http://schemas.openxmlformats.org/package/2006/relationships"><Relationship Id="rId8" Type="http://schemas.openxmlformats.org/officeDocument/2006/relationships/customXml" Target="../ink/ink103.xml"/><Relationship Id="rId13" Type="http://schemas.openxmlformats.org/officeDocument/2006/relationships/customXml" Target="../ink/ink108.xml"/><Relationship Id="rId18" Type="http://schemas.openxmlformats.org/officeDocument/2006/relationships/customXml" Target="../ink/ink113.xml"/><Relationship Id="rId3" Type="http://schemas.openxmlformats.org/officeDocument/2006/relationships/customXml" Target="../ink/ink100.xml"/><Relationship Id="rId21"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customXml" Target="../ink/ink107.xml"/><Relationship Id="rId17" Type="http://schemas.openxmlformats.org/officeDocument/2006/relationships/customXml" Target="../ink/ink112.xml"/><Relationship Id="rId2" Type="http://schemas.openxmlformats.org/officeDocument/2006/relationships/notesSlide" Target="../notesSlides/notesSlide11.xml"/><Relationship Id="rId16" Type="http://schemas.openxmlformats.org/officeDocument/2006/relationships/customXml" Target="../ink/ink111.xml"/><Relationship Id="rId20" Type="http://schemas.openxmlformats.org/officeDocument/2006/relationships/customXml" Target="../ink/ink115.xml"/><Relationship Id="rId1" Type="http://schemas.openxmlformats.org/officeDocument/2006/relationships/slideLayout" Target="../slideLayouts/slideLayout44.xml"/><Relationship Id="rId6" Type="http://schemas.openxmlformats.org/officeDocument/2006/relationships/customXml" Target="../ink/ink102.xml"/><Relationship Id="rId11" Type="http://schemas.openxmlformats.org/officeDocument/2006/relationships/customXml" Target="../ink/ink106.xml"/><Relationship Id="rId5" Type="http://schemas.openxmlformats.org/officeDocument/2006/relationships/customXml" Target="../ink/ink101.xml"/><Relationship Id="rId15" Type="http://schemas.openxmlformats.org/officeDocument/2006/relationships/customXml" Target="../ink/ink110.xml"/><Relationship Id="rId10" Type="http://schemas.openxmlformats.org/officeDocument/2006/relationships/customXml" Target="../ink/ink105.xml"/><Relationship Id="rId19" Type="http://schemas.openxmlformats.org/officeDocument/2006/relationships/customXml" Target="../ink/ink114.xml"/><Relationship Id="rId4" Type="http://schemas.openxmlformats.org/officeDocument/2006/relationships/image" Target="../media/image18.png"/><Relationship Id="rId9" Type="http://schemas.openxmlformats.org/officeDocument/2006/relationships/customXml" Target="../ink/ink104.xml"/><Relationship Id="rId14" Type="http://schemas.openxmlformats.org/officeDocument/2006/relationships/customXml" Target="../ink/ink10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4.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png"/><Relationship Id="rId7" Type="http://schemas.openxmlformats.org/officeDocument/2006/relationships/customXml" Target="../ink/ink1.xml"/><Relationship Id="rId2" Type="http://schemas.openxmlformats.org/officeDocument/2006/relationships/notesSlide" Target="../notesSlides/notesSlide4.xml"/><Relationship Id="rId1" Type="http://schemas.openxmlformats.org/officeDocument/2006/relationships/slideLayout" Target="../slideLayouts/slideLayout44.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customXml" Target="../ink/ink3.xml"/><Relationship Id="rId4" Type="http://schemas.openxmlformats.org/officeDocument/2006/relationships/image" Target="../media/image9.png"/><Relationship Id="rId9" Type="http://schemas.openxmlformats.org/officeDocument/2006/relationships/customXml" Target="../ink/ink2.xml"/></Relationships>
</file>

<file path=ppt/slides/_rels/slide7.xml.rels><?xml version="1.0" encoding="UTF-8" standalone="yes"?>
<Relationships xmlns="http://schemas.openxmlformats.org/package/2006/relationships"><Relationship Id="rId8" Type="http://schemas.openxmlformats.org/officeDocument/2006/relationships/customXml" Target="../ink/ink8.xml"/><Relationship Id="rId13" Type="http://schemas.openxmlformats.org/officeDocument/2006/relationships/customXml" Target="../ink/ink13.xml"/><Relationship Id="rId18" Type="http://schemas.openxmlformats.org/officeDocument/2006/relationships/customXml" Target="../ink/ink18.xml"/><Relationship Id="rId3" Type="http://schemas.openxmlformats.org/officeDocument/2006/relationships/customXml" Target="../ink/ink4.xml"/><Relationship Id="rId7" Type="http://schemas.openxmlformats.org/officeDocument/2006/relationships/customXml" Target="../ink/ink7.xml"/><Relationship Id="rId12" Type="http://schemas.openxmlformats.org/officeDocument/2006/relationships/customXml" Target="../ink/ink12.xml"/><Relationship Id="rId17" Type="http://schemas.openxmlformats.org/officeDocument/2006/relationships/customXml" Target="../ink/ink17.xml"/><Relationship Id="rId2" Type="http://schemas.openxmlformats.org/officeDocument/2006/relationships/notesSlide" Target="../notesSlides/notesSlide5.xml"/><Relationship Id="rId16" Type="http://schemas.openxmlformats.org/officeDocument/2006/relationships/customXml" Target="../ink/ink16.xml"/><Relationship Id="rId20" Type="http://schemas.openxmlformats.org/officeDocument/2006/relationships/image" Target="../media/image13.png"/><Relationship Id="rId1" Type="http://schemas.openxmlformats.org/officeDocument/2006/relationships/slideLayout" Target="../slideLayouts/slideLayout44.xml"/><Relationship Id="rId6" Type="http://schemas.openxmlformats.org/officeDocument/2006/relationships/customXml" Target="../ink/ink6.xml"/><Relationship Id="rId11" Type="http://schemas.openxmlformats.org/officeDocument/2006/relationships/customXml" Target="../ink/ink11.xml"/><Relationship Id="rId5" Type="http://schemas.openxmlformats.org/officeDocument/2006/relationships/customXml" Target="../ink/ink5.xml"/><Relationship Id="rId15" Type="http://schemas.openxmlformats.org/officeDocument/2006/relationships/customXml" Target="../ink/ink15.xml"/><Relationship Id="rId10" Type="http://schemas.openxmlformats.org/officeDocument/2006/relationships/customXml" Target="../ink/ink10.xml"/><Relationship Id="rId19" Type="http://schemas.openxmlformats.org/officeDocument/2006/relationships/customXml" Target="../ink/ink19.xml"/><Relationship Id="rId4" Type="http://schemas.openxmlformats.org/officeDocument/2006/relationships/image" Target="../media/image12.png"/><Relationship Id="rId9" Type="http://schemas.openxmlformats.org/officeDocument/2006/relationships/customXml" Target="../ink/ink9.xml"/><Relationship Id="rId14" Type="http://schemas.openxmlformats.org/officeDocument/2006/relationships/customXml" Target="../ink/ink14.xml"/></Relationships>
</file>

<file path=ppt/slides/_rels/slide8.xml.rels><?xml version="1.0" encoding="UTF-8" standalone="yes"?>
<Relationships xmlns="http://schemas.openxmlformats.org/package/2006/relationships"><Relationship Id="rId8" Type="http://schemas.openxmlformats.org/officeDocument/2006/relationships/customXml" Target="../ink/ink23.xml"/><Relationship Id="rId13" Type="http://schemas.openxmlformats.org/officeDocument/2006/relationships/customXml" Target="../ink/ink28.xml"/><Relationship Id="rId18" Type="http://schemas.openxmlformats.org/officeDocument/2006/relationships/customXml" Target="../ink/ink33.xml"/><Relationship Id="rId3" Type="http://schemas.openxmlformats.org/officeDocument/2006/relationships/image" Target="../media/image14.png"/><Relationship Id="rId21" Type="http://schemas.openxmlformats.org/officeDocument/2006/relationships/image" Target="../media/image15.png"/><Relationship Id="rId7" Type="http://schemas.openxmlformats.org/officeDocument/2006/relationships/customXml" Target="../ink/ink22.xml"/><Relationship Id="rId12" Type="http://schemas.openxmlformats.org/officeDocument/2006/relationships/customXml" Target="../ink/ink27.xml"/><Relationship Id="rId17" Type="http://schemas.openxmlformats.org/officeDocument/2006/relationships/customXml" Target="../ink/ink32.xml"/><Relationship Id="rId2" Type="http://schemas.openxmlformats.org/officeDocument/2006/relationships/notesSlide" Target="../notesSlides/notesSlide6.xml"/><Relationship Id="rId16" Type="http://schemas.openxmlformats.org/officeDocument/2006/relationships/customXml" Target="../ink/ink31.xml"/><Relationship Id="rId20" Type="http://schemas.openxmlformats.org/officeDocument/2006/relationships/customXml" Target="../ink/ink35.xml"/><Relationship Id="rId1" Type="http://schemas.openxmlformats.org/officeDocument/2006/relationships/slideLayout" Target="../slideLayouts/slideLayout44.xml"/><Relationship Id="rId6" Type="http://schemas.openxmlformats.org/officeDocument/2006/relationships/customXml" Target="../ink/ink21.xml"/><Relationship Id="rId11" Type="http://schemas.openxmlformats.org/officeDocument/2006/relationships/customXml" Target="../ink/ink26.xml"/><Relationship Id="rId5" Type="http://schemas.openxmlformats.org/officeDocument/2006/relationships/image" Target="../media/image12.png"/><Relationship Id="rId15" Type="http://schemas.openxmlformats.org/officeDocument/2006/relationships/customXml" Target="../ink/ink30.xml"/><Relationship Id="rId10" Type="http://schemas.openxmlformats.org/officeDocument/2006/relationships/customXml" Target="../ink/ink25.xml"/><Relationship Id="rId19" Type="http://schemas.openxmlformats.org/officeDocument/2006/relationships/customXml" Target="../ink/ink34.xml"/><Relationship Id="rId4" Type="http://schemas.openxmlformats.org/officeDocument/2006/relationships/customXml" Target="../ink/ink20.xml"/><Relationship Id="rId9" Type="http://schemas.openxmlformats.org/officeDocument/2006/relationships/customXml" Target="../ink/ink24.xml"/><Relationship Id="rId14" Type="http://schemas.openxmlformats.org/officeDocument/2006/relationships/customXml" Target="../ink/ink29.xml"/></Relationships>
</file>

<file path=ppt/slides/_rels/slide9.xml.rels><?xml version="1.0" encoding="UTF-8" standalone="yes"?>
<Relationships xmlns="http://schemas.openxmlformats.org/package/2006/relationships"><Relationship Id="rId8" Type="http://schemas.openxmlformats.org/officeDocument/2006/relationships/customXml" Target="../ink/ink40.xml"/><Relationship Id="rId13" Type="http://schemas.openxmlformats.org/officeDocument/2006/relationships/customXml" Target="../ink/ink45.xml"/><Relationship Id="rId18" Type="http://schemas.openxmlformats.org/officeDocument/2006/relationships/customXml" Target="../ink/ink50.xml"/><Relationship Id="rId3" Type="http://schemas.openxmlformats.org/officeDocument/2006/relationships/customXml" Target="../ink/ink36.xml"/><Relationship Id="rId21" Type="http://schemas.openxmlformats.org/officeDocument/2006/relationships/image" Target="../media/image17.png"/><Relationship Id="rId7" Type="http://schemas.openxmlformats.org/officeDocument/2006/relationships/customXml" Target="../ink/ink39.xml"/><Relationship Id="rId12" Type="http://schemas.openxmlformats.org/officeDocument/2006/relationships/customXml" Target="../ink/ink44.xml"/><Relationship Id="rId17" Type="http://schemas.openxmlformats.org/officeDocument/2006/relationships/customXml" Target="../ink/ink49.xml"/><Relationship Id="rId2" Type="http://schemas.openxmlformats.org/officeDocument/2006/relationships/notesSlide" Target="../notesSlides/notesSlide7.xml"/><Relationship Id="rId16" Type="http://schemas.openxmlformats.org/officeDocument/2006/relationships/customXml" Target="../ink/ink48.xml"/><Relationship Id="rId20" Type="http://schemas.openxmlformats.org/officeDocument/2006/relationships/image" Target="../media/image16.png"/><Relationship Id="rId1" Type="http://schemas.openxmlformats.org/officeDocument/2006/relationships/slideLayout" Target="../slideLayouts/slideLayout44.xml"/><Relationship Id="rId6" Type="http://schemas.openxmlformats.org/officeDocument/2006/relationships/customXml" Target="../ink/ink38.xml"/><Relationship Id="rId11" Type="http://schemas.openxmlformats.org/officeDocument/2006/relationships/customXml" Target="../ink/ink43.xml"/><Relationship Id="rId5" Type="http://schemas.openxmlformats.org/officeDocument/2006/relationships/customXml" Target="../ink/ink37.xml"/><Relationship Id="rId15" Type="http://schemas.openxmlformats.org/officeDocument/2006/relationships/customXml" Target="../ink/ink47.xml"/><Relationship Id="rId10" Type="http://schemas.openxmlformats.org/officeDocument/2006/relationships/customXml" Target="../ink/ink42.xml"/><Relationship Id="rId19" Type="http://schemas.openxmlformats.org/officeDocument/2006/relationships/customXml" Target="../ink/ink51.xml"/><Relationship Id="rId4" Type="http://schemas.openxmlformats.org/officeDocument/2006/relationships/image" Target="../media/image12.png"/><Relationship Id="rId9" Type="http://schemas.openxmlformats.org/officeDocument/2006/relationships/customXml" Target="../ink/ink41.xml"/><Relationship Id="rId14" Type="http://schemas.openxmlformats.org/officeDocument/2006/relationships/customXml" Target="../ink/ink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6AE4902-5FC6-4744-B3C1-AFAAF63E729F}"/>
              </a:ext>
            </a:extLst>
          </p:cNvPr>
          <p:cNvPicPr>
            <a:picLocks noChangeAspect="1"/>
          </p:cNvPicPr>
          <p:nvPr/>
        </p:nvPicPr>
        <p:blipFill rotWithShape="1">
          <a:blip r:embed="rId2"/>
          <a:srcRect r="35139" b="-565"/>
          <a:stretch/>
        </p:blipFill>
        <p:spPr>
          <a:xfrm>
            <a:off x="9065519" y="1124712"/>
            <a:ext cx="3126481" cy="5546044"/>
          </a:xfrm>
          <a:prstGeom prst="rect">
            <a:avLst/>
          </a:prstGeom>
        </p:spPr>
      </p:pic>
      <p:sp>
        <p:nvSpPr>
          <p:cNvPr id="2" name="Title 1">
            <a:extLst>
              <a:ext uri="{FF2B5EF4-FFF2-40B4-BE49-F238E27FC236}">
                <a16:creationId xmlns:a16="http://schemas.microsoft.com/office/drawing/2014/main" id="{631775BB-C6E4-F84F-9599-A0B0C967170E}"/>
              </a:ext>
            </a:extLst>
          </p:cNvPr>
          <p:cNvSpPr>
            <a:spLocks noGrp="1"/>
          </p:cNvSpPr>
          <p:nvPr>
            <p:ph type="title"/>
          </p:nvPr>
        </p:nvSpPr>
        <p:spPr>
          <a:xfrm>
            <a:off x="914400" y="1691640"/>
            <a:ext cx="10363200" cy="2907656"/>
          </a:xfrm>
        </p:spPr>
        <p:txBody>
          <a:bodyPr/>
          <a:lstStyle/>
          <a:p>
            <a:r>
              <a:rPr lang="en-US" sz="5400" dirty="0"/>
              <a:t>Mutual Fund Flows and Performance in Rational Markets</a:t>
            </a:r>
            <a:br>
              <a:rPr lang="en-US" sz="5400" dirty="0"/>
            </a:br>
            <a:r>
              <a:rPr lang="en-US" sz="2800" dirty="0"/>
              <a:t> </a:t>
            </a:r>
            <a:br>
              <a:rPr lang="en-US" sz="5400" dirty="0"/>
            </a:br>
            <a:r>
              <a:rPr lang="en-US" altLang="zh-CN" sz="2400" dirty="0"/>
              <a:t>Authored by </a:t>
            </a:r>
            <a:r>
              <a:rPr lang="en-US" sz="2400" dirty="0"/>
              <a:t>Jonathan B. Berk and Richard C. Green </a:t>
            </a:r>
            <a:br>
              <a:rPr lang="en-US" sz="2400" dirty="0"/>
            </a:br>
            <a:r>
              <a:rPr lang="en-US" altLang="zh-CN" sz="2000" dirty="0"/>
              <a:t>Presented by Irene Wang</a:t>
            </a:r>
            <a:r>
              <a:rPr lang="en-US" sz="2000" dirty="0"/>
              <a:t> </a:t>
            </a:r>
            <a:endParaRPr lang="en-US" sz="2400" dirty="0"/>
          </a:p>
        </p:txBody>
      </p:sp>
    </p:spTree>
    <p:extLst>
      <p:ext uri="{BB962C8B-B14F-4D97-AF65-F5344CB8AC3E}">
        <p14:creationId xmlns:p14="http://schemas.microsoft.com/office/powerpoint/2010/main" val="23030495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04023"/>
            <a:ext cx="10943008" cy="492962"/>
          </a:xfrm>
        </p:spPr>
        <p:txBody>
          <a:bodyPr/>
          <a:lstStyle/>
          <a:p>
            <a:pPr>
              <a:lnSpc>
                <a:spcPct val="95000"/>
              </a:lnSpc>
            </a:pPr>
            <a:r>
              <a:rPr lang="en-US" sz="2800" spc="-30" dirty="0">
                <a:solidFill>
                  <a:schemeClr val="tx2"/>
                </a:solidFill>
              </a:rPr>
              <a:t>Model Interpretation – Empirical comparison</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00854BB3-196E-4809-853F-3EF528803F1D}"/>
                  </a:ext>
                </a:extLst>
              </p14:cNvPr>
              <p14:cNvContentPartPr/>
              <p14:nvPr/>
            </p14:nvContentPartPr>
            <p14:xfrm>
              <a:off x="6384361" y="2337015"/>
              <a:ext cx="360" cy="360"/>
            </p14:xfrm>
          </p:contentPart>
        </mc:Choice>
        <mc:Fallback xmlns="">
          <p:pic>
            <p:nvPicPr>
              <p:cNvPr id="6" name="Ink 5">
                <a:extLst>
                  <a:ext uri="{FF2B5EF4-FFF2-40B4-BE49-F238E27FC236}">
                    <a16:creationId xmlns:a16="http://schemas.microsoft.com/office/drawing/2014/main" id="{00854BB3-196E-4809-853F-3EF528803F1D}"/>
                  </a:ext>
                </a:extLst>
              </p:cNvPr>
              <p:cNvPicPr/>
              <p:nvPr/>
            </p:nvPicPr>
            <p:blipFill>
              <a:blip r:embed="rId4"/>
              <a:stretch>
                <a:fillRect/>
              </a:stretch>
            </p:blipFill>
            <p:spPr>
              <a:xfrm>
                <a:off x="6366361" y="230101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F8CDB21D-4113-4159-94E6-A195DB433212}"/>
                  </a:ext>
                </a:extLst>
              </p14:cNvPr>
              <p14:cNvContentPartPr/>
              <p14:nvPr/>
            </p14:nvContentPartPr>
            <p14:xfrm>
              <a:off x="4876681" y="1529535"/>
              <a:ext cx="360" cy="360"/>
            </p14:xfrm>
          </p:contentPart>
        </mc:Choice>
        <mc:Fallback xmlns="">
          <p:pic>
            <p:nvPicPr>
              <p:cNvPr id="7" name="Ink 6">
                <a:extLst>
                  <a:ext uri="{FF2B5EF4-FFF2-40B4-BE49-F238E27FC236}">
                    <a16:creationId xmlns:a16="http://schemas.microsoft.com/office/drawing/2014/main" id="{F8CDB21D-4113-4159-94E6-A195DB433212}"/>
                  </a:ext>
                </a:extLst>
              </p:cNvPr>
              <p:cNvPicPr/>
              <p:nvPr/>
            </p:nvPicPr>
            <p:blipFill>
              <a:blip r:embed="rId4"/>
              <a:stretch>
                <a:fillRect/>
              </a:stretch>
            </p:blipFill>
            <p:spPr>
              <a:xfrm>
                <a:off x="4858681" y="149353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A8DCF339-A5A4-4BF0-B468-14369A5E0F00}"/>
                  </a:ext>
                </a:extLst>
              </p14:cNvPr>
              <p14:cNvContentPartPr/>
              <p14:nvPr/>
            </p14:nvContentPartPr>
            <p14:xfrm>
              <a:off x="4532607" y="1313073"/>
              <a:ext cx="360" cy="360"/>
            </p14:xfrm>
          </p:contentPart>
        </mc:Choice>
        <mc:Fallback xmlns="">
          <p:pic>
            <p:nvPicPr>
              <p:cNvPr id="9" name="Ink 8">
                <a:extLst>
                  <a:ext uri="{FF2B5EF4-FFF2-40B4-BE49-F238E27FC236}">
                    <a16:creationId xmlns:a16="http://schemas.microsoft.com/office/drawing/2014/main" id="{A8DCF339-A5A4-4BF0-B468-14369A5E0F00}"/>
                  </a:ext>
                </a:extLst>
              </p:cNvPr>
              <p:cNvPicPr/>
              <p:nvPr/>
            </p:nvPicPr>
            <p:blipFill>
              <a:blip r:embed="rId7"/>
              <a:stretch>
                <a:fillRect/>
              </a:stretch>
            </p:blipFill>
            <p:spPr>
              <a:xfrm>
                <a:off x="4514607" y="12770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 12">
                <a:extLst>
                  <a:ext uri="{FF2B5EF4-FFF2-40B4-BE49-F238E27FC236}">
                    <a16:creationId xmlns:a16="http://schemas.microsoft.com/office/drawing/2014/main" id="{29E9B77C-59B2-46A9-B95D-582AF02999B9}"/>
                  </a:ext>
                </a:extLst>
              </p14:cNvPr>
              <p14:cNvContentPartPr/>
              <p14:nvPr/>
            </p14:nvContentPartPr>
            <p14:xfrm>
              <a:off x="3511287" y="1303353"/>
              <a:ext cx="360" cy="360"/>
            </p14:xfrm>
          </p:contentPart>
        </mc:Choice>
        <mc:Fallback xmlns="">
          <p:pic>
            <p:nvPicPr>
              <p:cNvPr id="13" name="Ink 12">
                <a:extLst>
                  <a:ext uri="{FF2B5EF4-FFF2-40B4-BE49-F238E27FC236}">
                    <a16:creationId xmlns:a16="http://schemas.microsoft.com/office/drawing/2014/main" id="{29E9B77C-59B2-46A9-B95D-582AF02999B9}"/>
                  </a:ext>
                </a:extLst>
              </p:cNvPr>
              <p:cNvPicPr/>
              <p:nvPr/>
            </p:nvPicPr>
            <p:blipFill>
              <a:blip r:embed="rId7"/>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E1109CD8-9311-4E25-AB89-3AA3664F4107}"/>
                  </a:ext>
                </a:extLst>
              </p14:cNvPr>
              <p14:cNvContentPartPr/>
              <p14:nvPr/>
            </p14:nvContentPartPr>
            <p14:xfrm>
              <a:off x="3511287" y="1303353"/>
              <a:ext cx="360" cy="360"/>
            </p14:xfrm>
          </p:contentPart>
        </mc:Choice>
        <mc:Fallback xmlns="">
          <p:pic>
            <p:nvPicPr>
              <p:cNvPr id="14" name="Ink 13">
                <a:extLst>
                  <a:ext uri="{FF2B5EF4-FFF2-40B4-BE49-F238E27FC236}">
                    <a16:creationId xmlns:a16="http://schemas.microsoft.com/office/drawing/2014/main" id="{E1109CD8-9311-4E25-AB89-3AA3664F4107}"/>
                  </a:ext>
                </a:extLst>
              </p:cNvPr>
              <p:cNvPicPr/>
              <p:nvPr/>
            </p:nvPicPr>
            <p:blipFill>
              <a:blip r:embed="rId7"/>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Ink 14">
                <a:extLst>
                  <a:ext uri="{FF2B5EF4-FFF2-40B4-BE49-F238E27FC236}">
                    <a16:creationId xmlns:a16="http://schemas.microsoft.com/office/drawing/2014/main" id="{C0CC017F-FC15-49CE-9985-1AF8E10F1BCE}"/>
                  </a:ext>
                </a:extLst>
              </p14:cNvPr>
              <p14:cNvContentPartPr/>
              <p14:nvPr/>
            </p14:nvContentPartPr>
            <p14:xfrm>
              <a:off x="3238767" y="1245033"/>
              <a:ext cx="360" cy="360"/>
            </p14:xfrm>
          </p:contentPart>
        </mc:Choice>
        <mc:Fallback xmlns="">
          <p:pic>
            <p:nvPicPr>
              <p:cNvPr id="15" name="Ink 14">
                <a:extLst>
                  <a:ext uri="{FF2B5EF4-FFF2-40B4-BE49-F238E27FC236}">
                    <a16:creationId xmlns:a16="http://schemas.microsoft.com/office/drawing/2014/main" id="{C0CC017F-FC15-49CE-9985-1AF8E10F1BCE}"/>
                  </a:ext>
                </a:extLst>
              </p:cNvPr>
              <p:cNvPicPr/>
              <p:nvPr/>
            </p:nvPicPr>
            <p:blipFill>
              <a:blip r:embed="rId7"/>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8D69F558-1798-45CD-A2E2-3D334A2C3341}"/>
                  </a:ext>
                </a:extLst>
              </p14:cNvPr>
              <p14:cNvContentPartPr/>
              <p14:nvPr/>
            </p14:nvContentPartPr>
            <p14:xfrm>
              <a:off x="3238767" y="1245033"/>
              <a:ext cx="360" cy="360"/>
            </p14:xfrm>
          </p:contentPart>
        </mc:Choice>
        <mc:Fallback xmlns="">
          <p:pic>
            <p:nvPicPr>
              <p:cNvPr id="16" name="Ink 15">
                <a:extLst>
                  <a:ext uri="{FF2B5EF4-FFF2-40B4-BE49-F238E27FC236}">
                    <a16:creationId xmlns:a16="http://schemas.microsoft.com/office/drawing/2014/main" id="{8D69F558-1798-45CD-A2E2-3D334A2C3341}"/>
                  </a:ext>
                </a:extLst>
              </p:cNvPr>
              <p:cNvPicPr/>
              <p:nvPr/>
            </p:nvPicPr>
            <p:blipFill>
              <a:blip r:embed="rId7"/>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6">
                <a:extLst>
                  <a:ext uri="{FF2B5EF4-FFF2-40B4-BE49-F238E27FC236}">
                    <a16:creationId xmlns:a16="http://schemas.microsoft.com/office/drawing/2014/main" id="{529CB71D-F6ED-4B57-B07A-50DBAD09AF65}"/>
                  </a:ext>
                </a:extLst>
              </p14:cNvPr>
              <p14:cNvContentPartPr/>
              <p14:nvPr/>
            </p14:nvContentPartPr>
            <p14:xfrm>
              <a:off x="2052207" y="223353"/>
              <a:ext cx="360" cy="360"/>
            </p14:xfrm>
          </p:contentPart>
        </mc:Choice>
        <mc:Fallback xmlns="">
          <p:pic>
            <p:nvPicPr>
              <p:cNvPr id="17" name="Ink 16">
                <a:extLst>
                  <a:ext uri="{FF2B5EF4-FFF2-40B4-BE49-F238E27FC236}">
                    <a16:creationId xmlns:a16="http://schemas.microsoft.com/office/drawing/2014/main" id="{529CB71D-F6ED-4B57-B07A-50DBAD09AF65}"/>
                  </a:ext>
                </a:extLst>
              </p:cNvPr>
              <p:cNvPicPr/>
              <p:nvPr/>
            </p:nvPicPr>
            <p:blipFill>
              <a:blip r:embed="rId7"/>
              <a:stretch>
                <a:fillRect/>
              </a:stretch>
            </p:blipFill>
            <p:spPr>
              <a:xfrm>
                <a:off x="2034207" y="18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8" name="Ink 17">
                <a:extLst>
                  <a:ext uri="{FF2B5EF4-FFF2-40B4-BE49-F238E27FC236}">
                    <a16:creationId xmlns:a16="http://schemas.microsoft.com/office/drawing/2014/main" id="{D5EA1FE7-45B4-41E9-8A9A-5266D8798C9A}"/>
                  </a:ext>
                </a:extLst>
              </p14:cNvPr>
              <p14:cNvContentPartPr/>
              <p14:nvPr/>
            </p14:nvContentPartPr>
            <p14:xfrm>
              <a:off x="3433527" y="1643913"/>
              <a:ext cx="360" cy="360"/>
            </p14:xfrm>
          </p:contentPart>
        </mc:Choice>
        <mc:Fallback xmlns="">
          <p:pic>
            <p:nvPicPr>
              <p:cNvPr id="18" name="Ink 17">
                <a:extLst>
                  <a:ext uri="{FF2B5EF4-FFF2-40B4-BE49-F238E27FC236}">
                    <a16:creationId xmlns:a16="http://schemas.microsoft.com/office/drawing/2014/main" id="{D5EA1FE7-45B4-41E9-8A9A-5266D8798C9A}"/>
                  </a:ext>
                </a:extLst>
              </p:cNvPr>
              <p:cNvPicPr/>
              <p:nvPr/>
            </p:nvPicPr>
            <p:blipFill>
              <a:blip r:embed="rId7"/>
              <a:stretch>
                <a:fillRect/>
              </a:stretch>
            </p:blipFill>
            <p:spPr>
              <a:xfrm>
                <a:off x="3415887" y="16079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9" name="Ink 18">
                <a:extLst>
                  <a:ext uri="{FF2B5EF4-FFF2-40B4-BE49-F238E27FC236}">
                    <a16:creationId xmlns:a16="http://schemas.microsoft.com/office/drawing/2014/main" id="{F96EB690-9677-4BB9-A9C8-E4D6BED419FA}"/>
                  </a:ext>
                </a:extLst>
              </p14:cNvPr>
              <p14:cNvContentPartPr/>
              <p14:nvPr/>
            </p14:nvContentPartPr>
            <p14:xfrm>
              <a:off x="2995767" y="1059993"/>
              <a:ext cx="360" cy="360"/>
            </p14:xfrm>
          </p:contentPart>
        </mc:Choice>
        <mc:Fallback xmlns="">
          <p:pic>
            <p:nvPicPr>
              <p:cNvPr id="19" name="Ink 18">
                <a:extLst>
                  <a:ext uri="{FF2B5EF4-FFF2-40B4-BE49-F238E27FC236}">
                    <a16:creationId xmlns:a16="http://schemas.microsoft.com/office/drawing/2014/main" id="{F96EB690-9677-4BB9-A9C8-E4D6BED419FA}"/>
                  </a:ext>
                </a:extLst>
              </p:cNvPr>
              <p:cNvPicPr/>
              <p:nvPr/>
            </p:nvPicPr>
            <p:blipFill>
              <a:blip r:embed="rId7"/>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85D60482-42E0-4F52-B298-8E61755C66C7}"/>
                  </a:ext>
                </a:extLst>
              </p14:cNvPr>
              <p14:cNvContentPartPr/>
              <p14:nvPr/>
            </p14:nvContentPartPr>
            <p14:xfrm>
              <a:off x="2995767" y="1059993"/>
              <a:ext cx="360" cy="360"/>
            </p14:xfrm>
          </p:contentPart>
        </mc:Choice>
        <mc:Fallback xmlns="">
          <p:pic>
            <p:nvPicPr>
              <p:cNvPr id="20" name="Ink 19">
                <a:extLst>
                  <a:ext uri="{FF2B5EF4-FFF2-40B4-BE49-F238E27FC236}">
                    <a16:creationId xmlns:a16="http://schemas.microsoft.com/office/drawing/2014/main" id="{85D60482-42E0-4F52-B298-8E61755C66C7}"/>
                  </a:ext>
                </a:extLst>
              </p:cNvPr>
              <p:cNvPicPr/>
              <p:nvPr/>
            </p:nvPicPr>
            <p:blipFill>
              <a:blip r:embed="rId7"/>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1" name="Ink 20">
                <a:extLst>
                  <a:ext uri="{FF2B5EF4-FFF2-40B4-BE49-F238E27FC236}">
                    <a16:creationId xmlns:a16="http://schemas.microsoft.com/office/drawing/2014/main" id="{B1FB6A2C-6F51-48EE-95EE-C95229E6CE03}"/>
                  </a:ext>
                </a:extLst>
              </p14:cNvPr>
              <p14:cNvContentPartPr/>
              <p14:nvPr/>
            </p14:nvContentPartPr>
            <p14:xfrm>
              <a:off x="2684727" y="427833"/>
              <a:ext cx="360" cy="360"/>
            </p14:xfrm>
          </p:contentPart>
        </mc:Choice>
        <mc:Fallback xmlns="">
          <p:pic>
            <p:nvPicPr>
              <p:cNvPr id="21" name="Ink 20">
                <a:extLst>
                  <a:ext uri="{FF2B5EF4-FFF2-40B4-BE49-F238E27FC236}">
                    <a16:creationId xmlns:a16="http://schemas.microsoft.com/office/drawing/2014/main" id="{B1FB6A2C-6F51-48EE-95EE-C95229E6CE03}"/>
                  </a:ext>
                </a:extLst>
              </p:cNvPr>
              <p:cNvPicPr/>
              <p:nvPr/>
            </p:nvPicPr>
            <p:blipFill>
              <a:blip r:embed="rId7"/>
              <a:stretch>
                <a:fillRect/>
              </a:stretch>
            </p:blipFill>
            <p:spPr>
              <a:xfrm>
                <a:off x="2666727" y="3918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2" name="Ink 21">
                <a:extLst>
                  <a:ext uri="{FF2B5EF4-FFF2-40B4-BE49-F238E27FC236}">
                    <a16:creationId xmlns:a16="http://schemas.microsoft.com/office/drawing/2014/main" id="{9CD6F644-75A6-4370-854D-BC59EFD0CB40}"/>
                  </a:ext>
                </a:extLst>
              </p14:cNvPr>
              <p14:cNvContentPartPr/>
              <p14:nvPr/>
            </p14:nvContentPartPr>
            <p14:xfrm>
              <a:off x="4662481" y="1403175"/>
              <a:ext cx="360" cy="360"/>
            </p14:xfrm>
          </p:contentPart>
        </mc:Choice>
        <mc:Fallback xmlns="">
          <p:pic>
            <p:nvPicPr>
              <p:cNvPr id="22" name="Ink 21">
                <a:extLst>
                  <a:ext uri="{FF2B5EF4-FFF2-40B4-BE49-F238E27FC236}">
                    <a16:creationId xmlns:a16="http://schemas.microsoft.com/office/drawing/2014/main" id="{9CD6F644-75A6-4370-854D-BC59EFD0CB40}"/>
                  </a:ext>
                </a:extLst>
              </p:cNvPr>
              <p:cNvPicPr/>
              <p:nvPr/>
            </p:nvPicPr>
            <p:blipFill>
              <a:blip r:embed="rId4"/>
              <a:stretch>
                <a:fillRect/>
              </a:stretch>
            </p:blipFill>
            <p:spPr>
              <a:xfrm>
                <a:off x="4644481" y="136717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3" name="Ink 22">
                <a:extLst>
                  <a:ext uri="{FF2B5EF4-FFF2-40B4-BE49-F238E27FC236}">
                    <a16:creationId xmlns:a16="http://schemas.microsoft.com/office/drawing/2014/main" id="{A0450DF1-1856-4DEC-B510-8EC1277155FD}"/>
                  </a:ext>
                </a:extLst>
              </p14:cNvPr>
              <p14:cNvContentPartPr/>
              <p14:nvPr/>
            </p14:nvContentPartPr>
            <p14:xfrm>
              <a:off x="3384927" y="495873"/>
              <a:ext cx="360" cy="360"/>
            </p14:xfrm>
          </p:contentPart>
        </mc:Choice>
        <mc:Fallback xmlns="">
          <p:pic>
            <p:nvPicPr>
              <p:cNvPr id="23" name="Ink 22">
                <a:extLst>
                  <a:ext uri="{FF2B5EF4-FFF2-40B4-BE49-F238E27FC236}">
                    <a16:creationId xmlns:a16="http://schemas.microsoft.com/office/drawing/2014/main" id="{A0450DF1-1856-4DEC-B510-8EC1277155FD}"/>
                  </a:ext>
                </a:extLst>
              </p:cNvPr>
              <p:cNvPicPr/>
              <p:nvPr/>
            </p:nvPicPr>
            <p:blipFill>
              <a:blip r:embed="rId7"/>
              <a:stretch>
                <a:fillRect/>
              </a:stretch>
            </p:blipFill>
            <p:spPr>
              <a:xfrm>
                <a:off x="3367287" y="4598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4" name="Ink 23">
                <a:extLst>
                  <a:ext uri="{FF2B5EF4-FFF2-40B4-BE49-F238E27FC236}">
                    <a16:creationId xmlns:a16="http://schemas.microsoft.com/office/drawing/2014/main" id="{7CB61A05-B4C1-4C5B-BBAF-2A97FC873178}"/>
                  </a:ext>
                </a:extLst>
              </p14:cNvPr>
              <p14:cNvContentPartPr/>
              <p14:nvPr/>
            </p14:nvContentPartPr>
            <p14:xfrm>
              <a:off x="2383047" y="1215513"/>
              <a:ext cx="360" cy="360"/>
            </p14:xfrm>
          </p:contentPart>
        </mc:Choice>
        <mc:Fallback xmlns="">
          <p:pic>
            <p:nvPicPr>
              <p:cNvPr id="24" name="Ink 23">
                <a:extLst>
                  <a:ext uri="{FF2B5EF4-FFF2-40B4-BE49-F238E27FC236}">
                    <a16:creationId xmlns:a16="http://schemas.microsoft.com/office/drawing/2014/main" id="{7CB61A05-B4C1-4C5B-BBAF-2A97FC873178}"/>
                  </a:ext>
                </a:extLst>
              </p:cNvPr>
              <p:cNvPicPr/>
              <p:nvPr/>
            </p:nvPicPr>
            <p:blipFill>
              <a:blip r:embed="rId7"/>
              <a:stretch>
                <a:fillRect/>
              </a:stretch>
            </p:blipFill>
            <p:spPr>
              <a:xfrm>
                <a:off x="2365407" y="11795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5" name="Ink 24">
                <a:extLst>
                  <a:ext uri="{FF2B5EF4-FFF2-40B4-BE49-F238E27FC236}">
                    <a16:creationId xmlns:a16="http://schemas.microsoft.com/office/drawing/2014/main" id="{0A430390-9336-43D9-96C8-62D4F7007853}"/>
                  </a:ext>
                </a:extLst>
              </p14:cNvPr>
              <p14:cNvContentPartPr/>
              <p14:nvPr/>
            </p14:nvContentPartPr>
            <p14:xfrm>
              <a:off x="2383047" y="1215513"/>
              <a:ext cx="360" cy="360"/>
            </p14:xfrm>
          </p:contentPart>
        </mc:Choice>
        <mc:Fallback xmlns="">
          <p:pic>
            <p:nvPicPr>
              <p:cNvPr id="25" name="Ink 24">
                <a:extLst>
                  <a:ext uri="{FF2B5EF4-FFF2-40B4-BE49-F238E27FC236}">
                    <a16:creationId xmlns:a16="http://schemas.microsoft.com/office/drawing/2014/main" id="{0A430390-9336-43D9-96C8-62D4F7007853}"/>
                  </a:ext>
                </a:extLst>
              </p:cNvPr>
              <p:cNvPicPr/>
              <p:nvPr/>
            </p:nvPicPr>
            <p:blipFill>
              <a:blip r:embed="rId7"/>
              <a:stretch>
                <a:fillRect/>
              </a:stretch>
            </p:blipFill>
            <p:spPr>
              <a:xfrm>
                <a:off x="2365407" y="1179513"/>
                <a:ext cx="36000" cy="72000"/>
              </a:xfrm>
              <a:prstGeom prst="rect">
                <a:avLst/>
              </a:prstGeom>
            </p:spPr>
          </p:pic>
        </mc:Fallback>
      </mc:AlternateContent>
      <p:pic>
        <p:nvPicPr>
          <p:cNvPr id="11" name="Picture 10">
            <a:extLst>
              <a:ext uri="{FF2B5EF4-FFF2-40B4-BE49-F238E27FC236}">
                <a16:creationId xmlns:a16="http://schemas.microsoft.com/office/drawing/2014/main" id="{39CE19D5-1F8B-4F1E-AC73-B8BF81D1AB72}"/>
              </a:ext>
            </a:extLst>
          </p:cNvPr>
          <p:cNvPicPr>
            <a:picLocks noChangeAspect="1"/>
          </p:cNvPicPr>
          <p:nvPr/>
        </p:nvPicPr>
        <p:blipFill>
          <a:blip r:embed="rId21"/>
          <a:stretch>
            <a:fillRect/>
          </a:stretch>
        </p:blipFill>
        <p:spPr>
          <a:xfrm>
            <a:off x="3175090" y="1817589"/>
            <a:ext cx="5841819" cy="2691582"/>
          </a:xfrm>
          <a:prstGeom prst="rect">
            <a:avLst/>
          </a:prstGeom>
        </p:spPr>
      </p:pic>
      <p:sp>
        <p:nvSpPr>
          <p:cNvPr id="28" name="TextBox 27">
            <a:extLst>
              <a:ext uri="{FF2B5EF4-FFF2-40B4-BE49-F238E27FC236}">
                <a16:creationId xmlns:a16="http://schemas.microsoft.com/office/drawing/2014/main" id="{BD101B43-0C85-4F05-B662-BF3DAAA1C837}"/>
              </a:ext>
            </a:extLst>
          </p:cNvPr>
          <p:cNvSpPr txBox="1"/>
          <p:nvPr/>
        </p:nvSpPr>
        <p:spPr>
          <a:xfrm>
            <a:off x="2606363" y="1068952"/>
            <a:ext cx="7555996" cy="369332"/>
          </a:xfrm>
          <a:prstGeom prst="rect">
            <a:avLst/>
          </a:prstGeom>
          <a:noFill/>
        </p:spPr>
        <p:txBody>
          <a:bodyPr wrap="square" rtlCol="0">
            <a:spAutoFit/>
          </a:bodyPr>
          <a:lstStyle/>
          <a:p>
            <a:r>
              <a:rPr lang="en-US" dirty="0">
                <a:latin typeface="Source Sans Pro" panose="020B0503030403020204" pitchFamily="34" charset="0"/>
                <a:ea typeface="Source Sans Pro" panose="020B0503030403020204" pitchFamily="34" charset="0"/>
              </a:rPr>
              <a:t>Select value for parameters based on existing evidence in literature.</a:t>
            </a:r>
          </a:p>
        </p:txBody>
      </p:sp>
    </p:spTree>
    <p:extLst>
      <p:ext uri="{BB962C8B-B14F-4D97-AF65-F5344CB8AC3E}">
        <p14:creationId xmlns:p14="http://schemas.microsoft.com/office/powerpoint/2010/main" val="3637490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04023"/>
            <a:ext cx="10943008" cy="492962"/>
          </a:xfrm>
        </p:spPr>
        <p:txBody>
          <a:bodyPr/>
          <a:lstStyle/>
          <a:p>
            <a:pPr>
              <a:lnSpc>
                <a:spcPct val="95000"/>
              </a:lnSpc>
            </a:pPr>
            <a:r>
              <a:rPr lang="en-US" sz="2800" spc="-30" dirty="0">
                <a:solidFill>
                  <a:schemeClr val="tx2"/>
                </a:solidFill>
              </a:rPr>
              <a:t>Model Interpretation – Empirical comparison</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00854BB3-196E-4809-853F-3EF528803F1D}"/>
                  </a:ext>
                </a:extLst>
              </p14:cNvPr>
              <p14:cNvContentPartPr/>
              <p14:nvPr/>
            </p14:nvContentPartPr>
            <p14:xfrm>
              <a:off x="6384361" y="2337015"/>
              <a:ext cx="360" cy="360"/>
            </p14:xfrm>
          </p:contentPart>
        </mc:Choice>
        <mc:Fallback xmlns="">
          <p:pic>
            <p:nvPicPr>
              <p:cNvPr id="6" name="Ink 5">
                <a:extLst>
                  <a:ext uri="{FF2B5EF4-FFF2-40B4-BE49-F238E27FC236}">
                    <a16:creationId xmlns:a16="http://schemas.microsoft.com/office/drawing/2014/main" id="{00854BB3-196E-4809-853F-3EF528803F1D}"/>
                  </a:ext>
                </a:extLst>
              </p:cNvPr>
              <p:cNvPicPr/>
              <p:nvPr/>
            </p:nvPicPr>
            <p:blipFill>
              <a:blip r:embed="rId4"/>
              <a:stretch>
                <a:fillRect/>
              </a:stretch>
            </p:blipFill>
            <p:spPr>
              <a:xfrm>
                <a:off x="6366361" y="230101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F8CDB21D-4113-4159-94E6-A195DB433212}"/>
                  </a:ext>
                </a:extLst>
              </p14:cNvPr>
              <p14:cNvContentPartPr/>
              <p14:nvPr/>
            </p14:nvContentPartPr>
            <p14:xfrm>
              <a:off x="4876681" y="1529535"/>
              <a:ext cx="360" cy="360"/>
            </p14:xfrm>
          </p:contentPart>
        </mc:Choice>
        <mc:Fallback xmlns="">
          <p:pic>
            <p:nvPicPr>
              <p:cNvPr id="7" name="Ink 6">
                <a:extLst>
                  <a:ext uri="{FF2B5EF4-FFF2-40B4-BE49-F238E27FC236}">
                    <a16:creationId xmlns:a16="http://schemas.microsoft.com/office/drawing/2014/main" id="{F8CDB21D-4113-4159-94E6-A195DB433212}"/>
                  </a:ext>
                </a:extLst>
              </p:cNvPr>
              <p:cNvPicPr/>
              <p:nvPr/>
            </p:nvPicPr>
            <p:blipFill>
              <a:blip r:embed="rId4"/>
              <a:stretch>
                <a:fillRect/>
              </a:stretch>
            </p:blipFill>
            <p:spPr>
              <a:xfrm>
                <a:off x="4858681" y="149353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A8DCF339-A5A4-4BF0-B468-14369A5E0F00}"/>
                  </a:ext>
                </a:extLst>
              </p14:cNvPr>
              <p14:cNvContentPartPr/>
              <p14:nvPr/>
            </p14:nvContentPartPr>
            <p14:xfrm>
              <a:off x="4532607" y="1313073"/>
              <a:ext cx="360" cy="360"/>
            </p14:xfrm>
          </p:contentPart>
        </mc:Choice>
        <mc:Fallback xmlns="">
          <p:pic>
            <p:nvPicPr>
              <p:cNvPr id="9" name="Ink 8">
                <a:extLst>
                  <a:ext uri="{FF2B5EF4-FFF2-40B4-BE49-F238E27FC236}">
                    <a16:creationId xmlns:a16="http://schemas.microsoft.com/office/drawing/2014/main" id="{A8DCF339-A5A4-4BF0-B468-14369A5E0F00}"/>
                  </a:ext>
                </a:extLst>
              </p:cNvPr>
              <p:cNvPicPr/>
              <p:nvPr/>
            </p:nvPicPr>
            <p:blipFill>
              <a:blip r:embed="rId7"/>
              <a:stretch>
                <a:fillRect/>
              </a:stretch>
            </p:blipFill>
            <p:spPr>
              <a:xfrm>
                <a:off x="4514607" y="12770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 12">
                <a:extLst>
                  <a:ext uri="{FF2B5EF4-FFF2-40B4-BE49-F238E27FC236}">
                    <a16:creationId xmlns:a16="http://schemas.microsoft.com/office/drawing/2014/main" id="{29E9B77C-59B2-46A9-B95D-582AF02999B9}"/>
                  </a:ext>
                </a:extLst>
              </p14:cNvPr>
              <p14:cNvContentPartPr/>
              <p14:nvPr/>
            </p14:nvContentPartPr>
            <p14:xfrm>
              <a:off x="3511287" y="1303353"/>
              <a:ext cx="360" cy="360"/>
            </p14:xfrm>
          </p:contentPart>
        </mc:Choice>
        <mc:Fallback xmlns="">
          <p:pic>
            <p:nvPicPr>
              <p:cNvPr id="13" name="Ink 12">
                <a:extLst>
                  <a:ext uri="{FF2B5EF4-FFF2-40B4-BE49-F238E27FC236}">
                    <a16:creationId xmlns:a16="http://schemas.microsoft.com/office/drawing/2014/main" id="{29E9B77C-59B2-46A9-B95D-582AF02999B9}"/>
                  </a:ext>
                </a:extLst>
              </p:cNvPr>
              <p:cNvPicPr/>
              <p:nvPr/>
            </p:nvPicPr>
            <p:blipFill>
              <a:blip r:embed="rId7"/>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E1109CD8-9311-4E25-AB89-3AA3664F4107}"/>
                  </a:ext>
                </a:extLst>
              </p14:cNvPr>
              <p14:cNvContentPartPr/>
              <p14:nvPr/>
            </p14:nvContentPartPr>
            <p14:xfrm>
              <a:off x="3511287" y="1303353"/>
              <a:ext cx="360" cy="360"/>
            </p14:xfrm>
          </p:contentPart>
        </mc:Choice>
        <mc:Fallback xmlns="">
          <p:pic>
            <p:nvPicPr>
              <p:cNvPr id="14" name="Ink 13">
                <a:extLst>
                  <a:ext uri="{FF2B5EF4-FFF2-40B4-BE49-F238E27FC236}">
                    <a16:creationId xmlns:a16="http://schemas.microsoft.com/office/drawing/2014/main" id="{E1109CD8-9311-4E25-AB89-3AA3664F4107}"/>
                  </a:ext>
                </a:extLst>
              </p:cNvPr>
              <p:cNvPicPr/>
              <p:nvPr/>
            </p:nvPicPr>
            <p:blipFill>
              <a:blip r:embed="rId7"/>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Ink 14">
                <a:extLst>
                  <a:ext uri="{FF2B5EF4-FFF2-40B4-BE49-F238E27FC236}">
                    <a16:creationId xmlns:a16="http://schemas.microsoft.com/office/drawing/2014/main" id="{C0CC017F-FC15-49CE-9985-1AF8E10F1BCE}"/>
                  </a:ext>
                </a:extLst>
              </p14:cNvPr>
              <p14:cNvContentPartPr/>
              <p14:nvPr/>
            </p14:nvContentPartPr>
            <p14:xfrm>
              <a:off x="3238767" y="1245033"/>
              <a:ext cx="360" cy="360"/>
            </p14:xfrm>
          </p:contentPart>
        </mc:Choice>
        <mc:Fallback xmlns="">
          <p:pic>
            <p:nvPicPr>
              <p:cNvPr id="15" name="Ink 14">
                <a:extLst>
                  <a:ext uri="{FF2B5EF4-FFF2-40B4-BE49-F238E27FC236}">
                    <a16:creationId xmlns:a16="http://schemas.microsoft.com/office/drawing/2014/main" id="{C0CC017F-FC15-49CE-9985-1AF8E10F1BCE}"/>
                  </a:ext>
                </a:extLst>
              </p:cNvPr>
              <p:cNvPicPr/>
              <p:nvPr/>
            </p:nvPicPr>
            <p:blipFill>
              <a:blip r:embed="rId7"/>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8D69F558-1798-45CD-A2E2-3D334A2C3341}"/>
                  </a:ext>
                </a:extLst>
              </p14:cNvPr>
              <p14:cNvContentPartPr/>
              <p14:nvPr/>
            </p14:nvContentPartPr>
            <p14:xfrm>
              <a:off x="3238767" y="1245033"/>
              <a:ext cx="360" cy="360"/>
            </p14:xfrm>
          </p:contentPart>
        </mc:Choice>
        <mc:Fallback xmlns="">
          <p:pic>
            <p:nvPicPr>
              <p:cNvPr id="16" name="Ink 15">
                <a:extLst>
                  <a:ext uri="{FF2B5EF4-FFF2-40B4-BE49-F238E27FC236}">
                    <a16:creationId xmlns:a16="http://schemas.microsoft.com/office/drawing/2014/main" id="{8D69F558-1798-45CD-A2E2-3D334A2C3341}"/>
                  </a:ext>
                </a:extLst>
              </p:cNvPr>
              <p:cNvPicPr/>
              <p:nvPr/>
            </p:nvPicPr>
            <p:blipFill>
              <a:blip r:embed="rId7"/>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6">
                <a:extLst>
                  <a:ext uri="{FF2B5EF4-FFF2-40B4-BE49-F238E27FC236}">
                    <a16:creationId xmlns:a16="http://schemas.microsoft.com/office/drawing/2014/main" id="{529CB71D-F6ED-4B57-B07A-50DBAD09AF65}"/>
                  </a:ext>
                </a:extLst>
              </p14:cNvPr>
              <p14:cNvContentPartPr/>
              <p14:nvPr/>
            </p14:nvContentPartPr>
            <p14:xfrm>
              <a:off x="2052207" y="223353"/>
              <a:ext cx="360" cy="360"/>
            </p14:xfrm>
          </p:contentPart>
        </mc:Choice>
        <mc:Fallback xmlns="">
          <p:pic>
            <p:nvPicPr>
              <p:cNvPr id="17" name="Ink 16">
                <a:extLst>
                  <a:ext uri="{FF2B5EF4-FFF2-40B4-BE49-F238E27FC236}">
                    <a16:creationId xmlns:a16="http://schemas.microsoft.com/office/drawing/2014/main" id="{529CB71D-F6ED-4B57-B07A-50DBAD09AF65}"/>
                  </a:ext>
                </a:extLst>
              </p:cNvPr>
              <p:cNvPicPr/>
              <p:nvPr/>
            </p:nvPicPr>
            <p:blipFill>
              <a:blip r:embed="rId7"/>
              <a:stretch>
                <a:fillRect/>
              </a:stretch>
            </p:blipFill>
            <p:spPr>
              <a:xfrm>
                <a:off x="2034207" y="18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8" name="Ink 17">
                <a:extLst>
                  <a:ext uri="{FF2B5EF4-FFF2-40B4-BE49-F238E27FC236}">
                    <a16:creationId xmlns:a16="http://schemas.microsoft.com/office/drawing/2014/main" id="{D5EA1FE7-45B4-41E9-8A9A-5266D8798C9A}"/>
                  </a:ext>
                </a:extLst>
              </p14:cNvPr>
              <p14:cNvContentPartPr/>
              <p14:nvPr/>
            </p14:nvContentPartPr>
            <p14:xfrm>
              <a:off x="3433527" y="1643913"/>
              <a:ext cx="360" cy="360"/>
            </p14:xfrm>
          </p:contentPart>
        </mc:Choice>
        <mc:Fallback xmlns="">
          <p:pic>
            <p:nvPicPr>
              <p:cNvPr id="18" name="Ink 17">
                <a:extLst>
                  <a:ext uri="{FF2B5EF4-FFF2-40B4-BE49-F238E27FC236}">
                    <a16:creationId xmlns:a16="http://schemas.microsoft.com/office/drawing/2014/main" id="{D5EA1FE7-45B4-41E9-8A9A-5266D8798C9A}"/>
                  </a:ext>
                </a:extLst>
              </p:cNvPr>
              <p:cNvPicPr/>
              <p:nvPr/>
            </p:nvPicPr>
            <p:blipFill>
              <a:blip r:embed="rId7"/>
              <a:stretch>
                <a:fillRect/>
              </a:stretch>
            </p:blipFill>
            <p:spPr>
              <a:xfrm>
                <a:off x="3415887" y="16079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9" name="Ink 18">
                <a:extLst>
                  <a:ext uri="{FF2B5EF4-FFF2-40B4-BE49-F238E27FC236}">
                    <a16:creationId xmlns:a16="http://schemas.microsoft.com/office/drawing/2014/main" id="{F96EB690-9677-4BB9-A9C8-E4D6BED419FA}"/>
                  </a:ext>
                </a:extLst>
              </p14:cNvPr>
              <p14:cNvContentPartPr/>
              <p14:nvPr/>
            </p14:nvContentPartPr>
            <p14:xfrm>
              <a:off x="2995767" y="1059993"/>
              <a:ext cx="360" cy="360"/>
            </p14:xfrm>
          </p:contentPart>
        </mc:Choice>
        <mc:Fallback xmlns="">
          <p:pic>
            <p:nvPicPr>
              <p:cNvPr id="19" name="Ink 18">
                <a:extLst>
                  <a:ext uri="{FF2B5EF4-FFF2-40B4-BE49-F238E27FC236}">
                    <a16:creationId xmlns:a16="http://schemas.microsoft.com/office/drawing/2014/main" id="{F96EB690-9677-4BB9-A9C8-E4D6BED419FA}"/>
                  </a:ext>
                </a:extLst>
              </p:cNvPr>
              <p:cNvPicPr/>
              <p:nvPr/>
            </p:nvPicPr>
            <p:blipFill>
              <a:blip r:embed="rId7"/>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85D60482-42E0-4F52-B298-8E61755C66C7}"/>
                  </a:ext>
                </a:extLst>
              </p14:cNvPr>
              <p14:cNvContentPartPr/>
              <p14:nvPr/>
            </p14:nvContentPartPr>
            <p14:xfrm>
              <a:off x="2995767" y="1059993"/>
              <a:ext cx="360" cy="360"/>
            </p14:xfrm>
          </p:contentPart>
        </mc:Choice>
        <mc:Fallback xmlns="">
          <p:pic>
            <p:nvPicPr>
              <p:cNvPr id="20" name="Ink 19">
                <a:extLst>
                  <a:ext uri="{FF2B5EF4-FFF2-40B4-BE49-F238E27FC236}">
                    <a16:creationId xmlns:a16="http://schemas.microsoft.com/office/drawing/2014/main" id="{85D60482-42E0-4F52-B298-8E61755C66C7}"/>
                  </a:ext>
                </a:extLst>
              </p:cNvPr>
              <p:cNvPicPr/>
              <p:nvPr/>
            </p:nvPicPr>
            <p:blipFill>
              <a:blip r:embed="rId7"/>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1" name="Ink 20">
                <a:extLst>
                  <a:ext uri="{FF2B5EF4-FFF2-40B4-BE49-F238E27FC236}">
                    <a16:creationId xmlns:a16="http://schemas.microsoft.com/office/drawing/2014/main" id="{B1FB6A2C-6F51-48EE-95EE-C95229E6CE03}"/>
                  </a:ext>
                </a:extLst>
              </p14:cNvPr>
              <p14:cNvContentPartPr/>
              <p14:nvPr/>
            </p14:nvContentPartPr>
            <p14:xfrm>
              <a:off x="2684727" y="427833"/>
              <a:ext cx="360" cy="360"/>
            </p14:xfrm>
          </p:contentPart>
        </mc:Choice>
        <mc:Fallback xmlns="">
          <p:pic>
            <p:nvPicPr>
              <p:cNvPr id="21" name="Ink 20">
                <a:extLst>
                  <a:ext uri="{FF2B5EF4-FFF2-40B4-BE49-F238E27FC236}">
                    <a16:creationId xmlns:a16="http://schemas.microsoft.com/office/drawing/2014/main" id="{B1FB6A2C-6F51-48EE-95EE-C95229E6CE03}"/>
                  </a:ext>
                </a:extLst>
              </p:cNvPr>
              <p:cNvPicPr/>
              <p:nvPr/>
            </p:nvPicPr>
            <p:blipFill>
              <a:blip r:embed="rId7"/>
              <a:stretch>
                <a:fillRect/>
              </a:stretch>
            </p:blipFill>
            <p:spPr>
              <a:xfrm>
                <a:off x="2666727" y="3918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2" name="Ink 21">
                <a:extLst>
                  <a:ext uri="{FF2B5EF4-FFF2-40B4-BE49-F238E27FC236}">
                    <a16:creationId xmlns:a16="http://schemas.microsoft.com/office/drawing/2014/main" id="{9CD6F644-75A6-4370-854D-BC59EFD0CB40}"/>
                  </a:ext>
                </a:extLst>
              </p14:cNvPr>
              <p14:cNvContentPartPr/>
              <p14:nvPr/>
            </p14:nvContentPartPr>
            <p14:xfrm>
              <a:off x="4662481" y="1403175"/>
              <a:ext cx="360" cy="360"/>
            </p14:xfrm>
          </p:contentPart>
        </mc:Choice>
        <mc:Fallback xmlns="">
          <p:pic>
            <p:nvPicPr>
              <p:cNvPr id="22" name="Ink 21">
                <a:extLst>
                  <a:ext uri="{FF2B5EF4-FFF2-40B4-BE49-F238E27FC236}">
                    <a16:creationId xmlns:a16="http://schemas.microsoft.com/office/drawing/2014/main" id="{9CD6F644-75A6-4370-854D-BC59EFD0CB40}"/>
                  </a:ext>
                </a:extLst>
              </p:cNvPr>
              <p:cNvPicPr/>
              <p:nvPr/>
            </p:nvPicPr>
            <p:blipFill>
              <a:blip r:embed="rId4"/>
              <a:stretch>
                <a:fillRect/>
              </a:stretch>
            </p:blipFill>
            <p:spPr>
              <a:xfrm>
                <a:off x="4644481" y="136717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3" name="Ink 22">
                <a:extLst>
                  <a:ext uri="{FF2B5EF4-FFF2-40B4-BE49-F238E27FC236}">
                    <a16:creationId xmlns:a16="http://schemas.microsoft.com/office/drawing/2014/main" id="{A0450DF1-1856-4DEC-B510-8EC1277155FD}"/>
                  </a:ext>
                </a:extLst>
              </p14:cNvPr>
              <p14:cNvContentPartPr/>
              <p14:nvPr/>
            </p14:nvContentPartPr>
            <p14:xfrm>
              <a:off x="3384927" y="495873"/>
              <a:ext cx="360" cy="360"/>
            </p14:xfrm>
          </p:contentPart>
        </mc:Choice>
        <mc:Fallback xmlns="">
          <p:pic>
            <p:nvPicPr>
              <p:cNvPr id="23" name="Ink 22">
                <a:extLst>
                  <a:ext uri="{FF2B5EF4-FFF2-40B4-BE49-F238E27FC236}">
                    <a16:creationId xmlns:a16="http://schemas.microsoft.com/office/drawing/2014/main" id="{A0450DF1-1856-4DEC-B510-8EC1277155FD}"/>
                  </a:ext>
                </a:extLst>
              </p:cNvPr>
              <p:cNvPicPr/>
              <p:nvPr/>
            </p:nvPicPr>
            <p:blipFill>
              <a:blip r:embed="rId7"/>
              <a:stretch>
                <a:fillRect/>
              </a:stretch>
            </p:blipFill>
            <p:spPr>
              <a:xfrm>
                <a:off x="3367287" y="4598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4" name="Ink 23">
                <a:extLst>
                  <a:ext uri="{FF2B5EF4-FFF2-40B4-BE49-F238E27FC236}">
                    <a16:creationId xmlns:a16="http://schemas.microsoft.com/office/drawing/2014/main" id="{7CB61A05-B4C1-4C5B-BBAF-2A97FC873178}"/>
                  </a:ext>
                </a:extLst>
              </p14:cNvPr>
              <p14:cNvContentPartPr/>
              <p14:nvPr/>
            </p14:nvContentPartPr>
            <p14:xfrm>
              <a:off x="2383047" y="1215513"/>
              <a:ext cx="360" cy="360"/>
            </p14:xfrm>
          </p:contentPart>
        </mc:Choice>
        <mc:Fallback xmlns="">
          <p:pic>
            <p:nvPicPr>
              <p:cNvPr id="24" name="Ink 23">
                <a:extLst>
                  <a:ext uri="{FF2B5EF4-FFF2-40B4-BE49-F238E27FC236}">
                    <a16:creationId xmlns:a16="http://schemas.microsoft.com/office/drawing/2014/main" id="{7CB61A05-B4C1-4C5B-BBAF-2A97FC873178}"/>
                  </a:ext>
                </a:extLst>
              </p:cNvPr>
              <p:cNvPicPr/>
              <p:nvPr/>
            </p:nvPicPr>
            <p:blipFill>
              <a:blip r:embed="rId7"/>
              <a:stretch>
                <a:fillRect/>
              </a:stretch>
            </p:blipFill>
            <p:spPr>
              <a:xfrm>
                <a:off x="2365407" y="11795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5" name="Ink 24">
                <a:extLst>
                  <a:ext uri="{FF2B5EF4-FFF2-40B4-BE49-F238E27FC236}">
                    <a16:creationId xmlns:a16="http://schemas.microsoft.com/office/drawing/2014/main" id="{0A430390-9336-43D9-96C8-62D4F7007853}"/>
                  </a:ext>
                </a:extLst>
              </p14:cNvPr>
              <p14:cNvContentPartPr/>
              <p14:nvPr/>
            </p14:nvContentPartPr>
            <p14:xfrm>
              <a:off x="2383047" y="1215513"/>
              <a:ext cx="360" cy="360"/>
            </p14:xfrm>
          </p:contentPart>
        </mc:Choice>
        <mc:Fallback xmlns="">
          <p:pic>
            <p:nvPicPr>
              <p:cNvPr id="25" name="Ink 24">
                <a:extLst>
                  <a:ext uri="{FF2B5EF4-FFF2-40B4-BE49-F238E27FC236}">
                    <a16:creationId xmlns:a16="http://schemas.microsoft.com/office/drawing/2014/main" id="{0A430390-9336-43D9-96C8-62D4F7007853}"/>
                  </a:ext>
                </a:extLst>
              </p:cNvPr>
              <p:cNvPicPr/>
              <p:nvPr/>
            </p:nvPicPr>
            <p:blipFill>
              <a:blip r:embed="rId7"/>
              <a:stretch>
                <a:fillRect/>
              </a:stretch>
            </p:blipFill>
            <p:spPr>
              <a:xfrm>
                <a:off x="2365407" y="1179513"/>
                <a:ext cx="36000" cy="72000"/>
              </a:xfrm>
              <a:prstGeom prst="rect">
                <a:avLst/>
              </a:prstGeom>
            </p:spPr>
          </p:pic>
        </mc:Fallback>
      </mc:AlternateContent>
      <p:sp>
        <p:nvSpPr>
          <p:cNvPr id="28" name="TextBox 27">
            <a:extLst>
              <a:ext uri="{FF2B5EF4-FFF2-40B4-BE49-F238E27FC236}">
                <a16:creationId xmlns:a16="http://schemas.microsoft.com/office/drawing/2014/main" id="{BD101B43-0C85-4F05-B662-BF3DAAA1C837}"/>
              </a:ext>
            </a:extLst>
          </p:cNvPr>
          <p:cNvSpPr txBox="1"/>
          <p:nvPr/>
        </p:nvSpPr>
        <p:spPr>
          <a:xfrm>
            <a:off x="2383407" y="4804249"/>
            <a:ext cx="7555996" cy="1161472"/>
          </a:xfrm>
          <a:prstGeom prst="rect">
            <a:avLst/>
          </a:prstGeom>
          <a:noFill/>
        </p:spPr>
        <p:txBody>
          <a:bodyPr wrap="square" rtlCol="0">
            <a:spAutoFit/>
          </a:bodyPr>
          <a:lstStyle/>
          <a:p>
            <a:pPr>
              <a:lnSpc>
                <a:spcPct val="150000"/>
              </a:lnSpc>
            </a:pPr>
            <a:r>
              <a:rPr lang="en-US" sz="1600" dirty="0">
                <a:latin typeface="Source Sans Pro" panose="020B0503030403020204" pitchFamily="34" charset="0"/>
                <a:ea typeface="Source Sans Pro" panose="020B0503030403020204" pitchFamily="34" charset="0"/>
              </a:rPr>
              <a:t>Light bars are the actual survival rates computed from the CRSP mutual fund database. </a:t>
            </a:r>
          </a:p>
          <a:p>
            <a:pPr>
              <a:lnSpc>
                <a:spcPct val="150000"/>
              </a:lnSpc>
            </a:pPr>
            <a:r>
              <a:rPr lang="en-US" sz="1600" dirty="0">
                <a:latin typeface="Source Sans Pro" panose="020B0503030403020204" pitchFamily="34" charset="0"/>
                <a:ea typeface="Source Sans Pro" panose="020B0503030403020204" pitchFamily="34" charset="0"/>
              </a:rPr>
              <a:t>Dark bars are what the model predicts the survival rates should be.</a:t>
            </a:r>
          </a:p>
          <a:p>
            <a:pPr>
              <a:lnSpc>
                <a:spcPct val="150000"/>
              </a:lnSpc>
            </a:pPr>
            <a:r>
              <a:rPr lang="en-US" sz="1600" dirty="0">
                <a:latin typeface="Source Sans Pro" panose="020B0503030403020204" pitchFamily="34" charset="0"/>
                <a:ea typeface="Source Sans Pro" panose="020B0503030403020204" pitchFamily="34" charset="0"/>
              </a:rPr>
              <a:t>Line marks the total number of funds that could have survived at each age. </a:t>
            </a:r>
          </a:p>
        </p:txBody>
      </p:sp>
      <p:pic>
        <p:nvPicPr>
          <p:cNvPr id="2" name="Picture 1">
            <a:extLst>
              <a:ext uri="{FF2B5EF4-FFF2-40B4-BE49-F238E27FC236}">
                <a16:creationId xmlns:a16="http://schemas.microsoft.com/office/drawing/2014/main" id="{2AFE1C01-9F65-4DB6-BC7C-DEF99AB3CE00}"/>
              </a:ext>
            </a:extLst>
          </p:cNvPr>
          <p:cNvPicPr>
            <a:picLocks noChangeAspect="1"/>
          </p:cNvPicPr>
          <p:nvPr/>
        </p:nvPicPr>
        <p:blipFill>
          <a:blip r:embed="rId21"/>
          <a:stretch>
            <a:fillRect/>
          </a:stretch>
        </p:blipFill>
        <p:spPr>
          <a:xfrm>
            <a:off x="2656956" y="796985"/>
            <a:ext cx="7249536" cy="4071086"/>
          </a:xfrm>
          <a:prstGeom prst="rect">
            <a:avLst/>
          </a:prstGeom>
        </p:spPr>
      </p:pic>
    </p:spTree>
    <p:extLst>
      <p:ext uri="{BB962C8B-B14F-4D97-AF65-F5344CB8AC3E}">
        <p14:creationId xmlns:p14="http://schemas.microsoft.com/office/powerpoint/2010/main" val="116845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04023"/>
            <a:ext cx="10943008" cy="492962"/>
          </a:xfrm>
        </p:spPr>
        <p:txBody>
          <a:bodyPr/>
          <a:lstStyle/>
          <a:p>
            <a:pPr>
              <a:lnSpc>
                <a:spcPct val="95000"/>
              </a:lnSpc>
            </a:pPr>
            <a:r>
              <a:rPr lang="en-US" sz="2800" spc="-30" dirty="0">
                <a:solidFill>
                  <a:schemeClr val="tx2"/>
                </a:solidFill>
              </a:rPr>
              <a:t>Model Interpretation – Empirical comparison</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00854BB3-196E-4809-853F-3EF528803F1D}"/>
                  </a:ext>
                </a:extLst>
              </p14:cNvPr>
              <p14:cNvContentPartPr/>
              <p14:nvPr/>
            </p14:nvContentPartPr>
            <p14:xfrm>
              <a:off x="6384361" y="2337015"/>
              <a:ext cx="360" cy="360"/>
            </p14:xfrm>
          </p:contentPart>
        </mc:Choice>
        <mc:Fallback xmlns="">
          <p:pic>
            <p:nvPicPr>
              <p:cNvPr id="6" name="Ink 5">
                <a:extLst>
                  <a:ext uri="{FF2B5EF4-FFF2-40B4-BE49-F238E27FC236}">
                    <a16:creationId xmlns:a16="http://schemas.microsoft.com/office/drawing/2014/main" id="{00854BB3-196E-4809-853F-3EF528803F1D}"/>
                  </a:ext>
                </a:extLst>
              </p:cNvPr>
              <p:cNvPicPr/>
              <p:nvPr/>
            </p:nvPicPr>
            <p:blipFill>
              <a:blip r:embed="rId4"/>
              <a:stretch>
                <a:fillRect/>
              </a:stretch>
            </p:blipFill>
            <p:spPr>
              <a:xfrm>
                <a:off x="6366361" y="230101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F8CDB21D-4113-4159-94E6-A195DB433212}"/>
                  </a:ext>
                </a:extLst>
              </p14:cNvPr>
              <p14:cNvContentPartPr/>
              <p14:nvPr/>
            </p14:nvContentPartPr>
            <p14:xfrm>
              <a:off x="4876681" y="1529535"/>
              <a:ext cx="360" cy="360"/>
            </p14:xfrm>
          </p:contentPart>
        </mc:Choice>
        <mc:Fallback xmlns="">
          <p:pic>
            <p:nvPicPr>
              <p:cNvPr id="7" name="Ink 6">
                <a:extLst>
                  <a:ext uri="{FF2B5EF4-FFF2-40B4-BE49-F238E27FC236}">
                    <a16:creationId xmlns:a16="http://schemas.microsoft.com/office/drawing/2014/main" id="{F8CDB21D-4113-4159-94E6-A195DB433212}"/>
                  </a:ext>
                </a:extLst>
              </p:cNvPr>
              <p:cNvPicPr/>
              <p:nvPr/>
            </p:nvPicPr>
            <p:blipFill>
              <a:blip r:embed="rId4"/>
              <a:stretch>
                <a:fillRect/>
              </a:stretch>
            </p:blipFill>
            <p:spPr>
              <a:xfrm>
                <a:off x="4858681" y="149353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A8DCF339-A5A4-4BF0-B468-14369A5E0F00}"/>
                  </a:ext>
                </a:extLst>
              </p14:cNvPr>
              <p14:cNvContentPartPr/>
              <p14:nvPr/>
            </p14:nvContentPartPr>
            <p14:xfrm>
              <a:off x="4532607" y="1313073"/>
              <a:ext cx="360" cy="360"/>
            </p14:xfrm>
          </p:contentPart>
        </mc:Choice>
        <mc:Fallback xmlns="">
          <p:pic>
            <p:nvPicPr>
              <p:cNvPr id="9" name="Ink 8">
                <a:extLst>
                  <a:ext uri="{FF2B5EF4-FFF2-40B4-BE49-F238E27FC236}">
                    <a16:creationId xmlns:a16="http://schemas.microsoft.com/office/drawing/2014/main" id="{A8DCF339-A5A4-4BF0-B468-14369A5E0F00}"/>
                  </a:ext>
                </a:extLst>
              </p:cNvPr>
              <p:cNvPicPr/>
              <p:nvPr/>
            </p:nvPicPr>
            <p:blipFill>
              <a:blip r:embed="rId7"/>
              <a:stretch>
                <a:fillRect/>
              </a:stretch>
            </p:blipFill>
            <p:spPr>
              <a:xfrm>
                <a:off x="4514607" y="12770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 12">
                <a:extLst>
                  <a:ext uri="{FF2B5EF4-FFF2-40B4-BE49-F238E27FC236}">
                    <a16:creationId xmlns:a16="http://schemas.microsoft.com/office/drawing/2014/main" id="{29E9B77C-59B2-46A9-B95D-582AF02999B9}"/>
                  </a:ext>
                </a:extLst>
              </p14:cNvPr>
              <p14:cNvContentPartPr/>
              <p14:nvPr/>
            </p14:nvContentPartPr>
            <p14:xfrm>
              <a:off x="3511287" y="1303353"/>
              <a:ext cx="360" cy="360"/>
            </p14:xfrm>
          </p:contentPart>
        </mc:Choice>
        <mc:Fallback xmlns="">
          <p:pic>
            <p:nvPicPr>
              <p:cNvPr id="13" name="Ink 12">
                <a:extLst>
                  <a:ext uri="{FF2B5EF4-FFF2-40B4-BE49-F238E27FC236}">
                    <a16:creationId xmlns:a16="http://schemas.microsoft.com/office/drawing/2014/main" id="{29E9B77C-59B2-46A9-B95D-582AF02999B9}"/>
                  </a:ext>
                </a:extLst>
              </p:cNvPr>
              <p:cNvPicPr/>
              <p:nvPr/>
            </p:nvPicPr>
            <p:blipFill>
              <a:blip r:embed="rId7"/>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E1109CD8-9311-4E25-AB89-3AA3664F4107}"/>
                  </a:ext>
                </a:extLst>
              </p14:cNvPr>
              <p14:cNvContentPartPr/>
              <p14:nvPr/>
            </p14:nvContentPartPr>
            <p14:xfrm>
              <a:off x="3511287" y="1303353"/>
              <a:ext cx="360" cy="360"/>
            </p14:xfrm>
          </p:contentPart>
        </mc:Choice>
        <mc:Fallback xmlns="">
          <p:pic>
            <p:nvPicPr>
              <p:cNvPr id="14" name="Ink 13">
                <a:extLst>
                  <a:ext uri="{FF2B5EF4-FFF2-40B4-BE49-F238E27FC236}">
                    <a16:creationId xmlns:a16="http://schemas.microsoft.com/office/drawing/2014/main" id="{E1109CD8-9311-4E25-AB89-3AA3664F4107}"/>
                  </a:ext>
                </a:extLst>
              </p:cNvPr>
              <p:cNvPicPr/>
              <p:nvPr/>
            </p:nvPicPr>
            <p:blipFill>
              <a:blip r:embed="rId7"/>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Ink 14">
                <a:extLst>
                  <a:ext uri="{FF2B5EF4-FFF2-40B4-BE49-F238E27FC236}">
                    <a16:creationId xmlns:a16="http://schemas.microsoft.com/office/drawing/2014/main" id="{C0CC017F-FC15-49CE-9985-1AF8E10F1BCE}"/>
                  </a:ext>
                </a:extLst>
              </p14:cNvPr>
              <p14:cNvContentPartPr/>
              <p14:nvPr/>
            </p14:nvContentPartPr>
            <p14:xfrm>
              <a:off x="3238767" y="1245033"/>
              <a:ext cx="360" cy="360"/>
            </p14:xfrm>
          </p:contentPart>
        </mc:Choice>
        <mc:Fallback xmlns="">
          <p:pic>
            <p:nvPicPr>
              <p:cNvPr id="15" name="Ink 14">
                <a:extLst>
                  <a:ext uri="{FF2B5EF4-FFF2-40B4-BE49-F238E27FC236}">
                    <a16:creationId xmlns:a16="http://schemas.microsoft.com/office/drawing/2014/main" id="{C0CC017F-FC15-49CE-9985-1AF8E10F1BCE}"/>
                  </a:ext>
                </a:extLst>
              </p:cNvPr>
              <p:cNvPicPr/>
              <p:nvPr/>
            </p:nvPicPr>
            <p:blipFill>
              <a:blip r:embed="rId7"/>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8D69F558-1798-45CD-A2E2-3D334A2C3341}"/>
                  </a:ext>
                </a:extLst>
              </p14:cNvPr>
              <p14:cNvContentPartPr/>
              <p14:nvPr/>
            </p14:nvContentPartPr>
            <p14:xfrm>
              <a:off x="3238767" y="1245033"/>
              <a:ext cx="360" cy="360"/>
            </p14:xfrm>
          </p:contentPart>
        </mc:Choice>
        <mc:Fallback xmlns="">
          <p:pic>
            <p:nvPicPr>
              <p:cNvPr id="16" name="Ink 15">
                <a:extLst>
                  <a:ext uri="{FF2B5EF4-FFF2-40B4-BE49-F238E27FC236}">
                    <a16:creationId xmlns:a16="http://schemas.microsoft.com/office/drawing/2014/main" id="{8D69F558-1798-45CD-A2E2-3D334A2C3341}"/>
                  </a:ext>
                </a:extLst>
              </p:cNvPr>
              <p:cNvPicPr/>
              <p:nvPr/>
            </p:nvPicPr>
            <p:blipFill>
              <a:blip r:embed="rId7"/>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6">
                <a:extLst>
                  <a:ext uri="{FF2B5EF4-FFF2-40B4-BE49-F238E27FC236}">
                    <a16:creationId xmlns:a16="http://schemas.microsoft.com/office/drawing/2014/main" id="{529CB71D-F6ED-4B57-B07A-50DBAD09AF65}"/>
                  </a:ext>
                </a:extLst>
              </p14:cNvPr>
              <p14:cNvContentPartPr/>
              <p14:nvPr/>
            </p14:nvContentPartPr>
            <p14:xfrm>
              <a:off x="2052207" y="223353"/>
              <a:ext cx="360" cy="360"/>
            </p14:xfrm>
          </p:contentPart>
        </mc:Choice>
        <mc:Fallback xmlns="">
          <p:pic>
            <p:nvPicPr>
              <p:cNvPr id="17" name="Ink 16">
                <a:extLst>
                  <a:ext uri="{FF2B5EF4-FFF2-40B4-BE49-F238E27FC236}">
                    <a16:creationId xmlns:a16="http://schemas.microsoft.com/office/drawing/2014/main" id="{529CB71D-F6ED-4B57-B07A-50DBAD09AF65}"/>
                  </a:ext>
                </a:extLst>
              </p:cNvPr>
              <p:cNvPicPr/>
              <p:nvPr/>
            </p:nvPicPr>
            <p:blipFill>
              <a:blip r:embed="rId7"/>
              <a:stretch>
                <a:fillRect/>
              </a:stretch>
            </p:blipFill>
            <p:spPr>
              <a:xfrm>
                <a:off x="2034207" y="18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8" name="Ink 17">
                <a:extLst>
                  <a:ext uri="{FF2B5EF4-FFF2-40B4-BE49-F238E27FC236}">
                    <a16:creationId xmlns:a16="http://schemas.microsoft.com/office/drawing/2014/main" id="{D5EA1FE7-45B4-41E9-8A9A-5266D8798C9A}"/>
                  </a:ext>
                </a:extLst>
              </p14:cNvPr>
              <p14:cNvContentPartPr/>
              <p14:nvPr/>
            </p14:nvContentPartPr>
            <p14:xfrm>
              <a:off x="3433527" y="1643913"/>
              <a:ext cx="360" cy="360"/>
            </p14:xfrm>
          </p:contentPart>
        </mc:Choice>
        <mc:Fallback xmlns="">
          <p:pic>
            <p:nvPicPr>
              <p:cNvPr id="18" name="Ink 17">
                <a:extLst>
                  <a:ext uri="{FF2B5EF4-FFF2-40B4-BE49-F238E27FC236}">
                    <a16:creationId xmlns:a16="http://schemas.microsoft.com/office/drawing/2014/main" id="{D5EA1FE7-45B4-41E9-8A9A-5266D8798C9A}"/>
                  </a:ext>
                </a:extLst>
              </p:cNvPr>
              <p:cNvPicPr/>
              <p:nvPr/>
            </p:nvPicPr>
            <p:blipFill>
              <a:blip r:embed="rId7"/>
              <a:stretch>
                <a:fillRect/>
              </a:stretch>
            </p:blipFill>
            <p:spPr>
              <a:xfrm>
                <a:off x="3415887" y="16079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9" name="Ink 18">
                <a:extLst>
                  <a:ext uri="{FF2B5EF4-FFF2-40B4-BE49-F238E27FC236}">
                    <a16:creationId xmlns:a16="http://schemas.microsoft.com/office/drawing/2014/main" id="{F96EB690-9677-4BB9-A9C8-E4D6BED419FA}"/>
                  </a:ext>
                </a:extLst>
              </p14:cNvPr>
              <p14:cNvContentPartPr/>
              <p14:nvPr/>
            </p14:nvContentPartPr>
            <p14:xfrm>
              <a:off x="2995767" y="1059993"/>
              <a:ext cx="360" cy="360"/>
            </p14:xfrm>
          </p:contentPart>
        </mc:Choice>
        <mc:Fallback xmlns="">
          <p:pic>
            <p:nvPicPr>
              <p:cNvPr id="19" name="Ink 18">
                <a:extLst>
                  <a:ext uri="{FF2B5EF4-FFF2-40B4-BE49-F238E27FC236}">
                    <a16:creationId xmlns:a16="http://schemas.microsoft.com/office/drawing/2014/main" id="{F96EB690-9677-4BB9-A9C8-E4D6BED419FA}"/>
                  </a:ext>
                </a:extLst>
              </p:cNvPr>
              <p:cNvPicPr/>
              <p:nvPr/>
            </p:nvPicPr>
            <p:blipFill>
              <a:blip r:embed="rId7"/>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85D60482-42E0-4F52-B298-8E61755C66C7}"/>
                  </a:ext>
                </a:extLst>
              </p14:cNvPr>
              <p14:cNvContentPartPr/>
              <p14:nvPr/>
            </p14:nvContentPartPr>
            <p14:xfrm>
              <a:off x="2995767" y="1059993"/>
              <a:ext cx="360" cy="360"/>
            </p14:xfrm>
          </p:contentPart>
        </mc:Choice>
        <mc:Fallback xmlns="">
          <p:pic>
            <p:nvPicPr>
              <p:cNvPr id="20" name="Ink 19">
                <a:extLst>
                  <a:ext uri="{FF2B5EF4-FFF2-40B4-BE49-F238E27FC236}">
                    <a16:creationId xmlns:a16="http://schemas.microsoft.com/office/drawing/2014/main" id="{85D60482-42E0-4F52-B298-8E61755C66C7}"/>
                  </a:ext>
                </a:extLst>
              </p:cNvPr>
              <p:cNvPicPr/>
              <p:nvPr/>
            </p:nvPicPr>
            <p:blipFill>
              <a:blip r:embed="rId7"/>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1" name="Ink 20">
                <a:extLst>
                  <a:ext uri="{FF2B5EF4-FFF2-40B4-BE49-F238E27FC236}">
                    <a16:creationId xmlns:a16="http://schemas.microsoft.com/office/drawing/2014/main" id="{B1FB6A2C-6F51-48EE-95EE-C95229E6CE03}"/>
                  </a:ext>
                </a:extLst>
              </p14:cNvPr>
              <p14:cNvContentPartPr/>
              <p14:nvPr/>
            </p14:nvContentPartPr>
            <p14:xfrm>
              <a:off x="2684727" y="427833"/>
              <a:ext cx="360" cy="360"/>
            </p14:xfrm>
          </p:contentPart>
        </mc:Choice>
        <mc:Fallback xmlns="">
          <p:pic>
            <p:nvPicPr>
              <p:cNvPr id="21" name="Ink 20">
                <a:extLst>
                  <a:ext uri="{FF2B5EF4-FFF2-40B4-BE49-F238E27FC236}">
                    <a16:creationId xmlns:a16="http://schemas.microsoft.com/office/drawing/2014/main" id="{B1FB6A2C-6F51-48EE-95EE-C95229E6CE03}"/>
                  </a:ext>
                </a:extLst>
              </p:cNvPr>
              <p:cNvPicPr/>
              <p:nvPr/>
            </p:nvPicPr>
            <p:blipFill>
              <a:blip r:embed="rId7"/>
              <a:stretch>
                <a:fillRect/>
              </a:stretch>
            </p:blipFill>
            <p:spPr>
              <a:xfrm>
                <a:off x="2666727" y="3918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2" name="Ink 21">
                <a:extLst>
                  <a:ext uri="{FF2B5EF4-FFF2-40B4-BE49-F238E27FC236}">
                    <a16:creationId xmlns:a16="http://schemas.microsoft.com/office/drawing/2014/main" id="{9CD6F644-75A6-4370-854D-BC59EFD0CB40}"/>
                  </a:ext>
                </a:extLst>
              </p14:cNvPr>
              <p14:cNvContentPartPr/>
              <p14:nvPr/>
            </p14:nvContentPartPr>
            <p14:xfrm>
              <a:off x="4662481" y="1403175"/>
              <a:ext cx="360" cy="360"/>
            </p14:xfrm>
          </p:contentPart>
        </mc:Choice>
        <mc:Fallback xmlns="">
          <p:pic>
            <p:nvPicPr>
              <p:cNvPr id="22" name="Ink 21">
                <a:extLst>
                  <a:ext uri="{FF2B5EF4-FFF2-40B4-BE49-F238E27FC236}">
                    <a16:creationId xmlns:a16="http://schemas.microsoft.com/office/drawing/2014/main" id="{9CD6F644-75A6-4370-854D-BC59EFD0CB40}"/>
                  </a:ext>
                </a:extLst>
              </p:cNvPr>
              <p:cNvPicPr/>
              <p:nvPr/>
            </p:nvPicPr>
            <p:blipFill>
              <a:blip r:embed="rId4"/>
              <a:stretch>
                <a:fillRect/>
              </a:stretch>
            </p:blipFill>
            <p:spPr>
              <a:xfrm>
                <a:off x="4644481" y="136717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3" name="Ink 22">
                <a:extLst>
                  <a:ext uri="{FF2B5EF4-FFF2-40B4-BE49-F238E27FC236}">
                    <a16:creationId xmlns:a16="http://schemas.microsoft.com/office/drawing/2014/main" id="{A0450DF1-1856-4DEC-B510-8EC1277155FD}"/>
                  </a:ext>
                </a:extLst>
              </p14:cNvPr>
              <p14:cNvContentPartPr/>
              <p14:nvPr/>
            </p14:nvContentPartPr>
            <p14:xfrm>
              <a:off x="3384927" y="495873"/>
              <a:ext cx="360" cy="360"/>
            </p14:xfrm>
          </p:contentPart>
        </mc:Choice>
        <mc:Fallback xmlns="">
          <p:pic>
            <p:nvPicPr>
              <p:cNvPr id="23" name="Ink 22">
                <a:extLst>
                  <a:ext uri="{FF2B5EF4-FFF2-40B4-BE49-F238E27FC236}">
                    <a16:creationId xmlns:a16="http://schemas.microsoft.com/office/drawing/2014/main" id="{A0450DF1-1856-4DEC-B510-8EC1277155FD}"/>
                  </a:ext>
                </a:extLst>
              </p:cNvPr>
              <p:cNvPicPr/>
              <p:nvPr/>
            </p:nvPicPr>
            <p:blipFill>
              <a:blip r:embed="rId7"/>
              <a:stretch>
                <a:fillRect/>
              </a:stretch>
            </p:blipFill>
            <p:spPr>
              <a:xfrm>
                <a:off x="3367287" y="4598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4" name="Ink 23">
                <a:extLst>
                  <a:ext uri="{FF2B5EF4-FFF2-40B4-BE49-F238E27FC236}">
                    <a16:creationId xmlns:a16="http://schemas.microsoft.com/office/drawing/2014/main" id="{7CB61A05-B4C1-4C5B-BBAF-2A97FC873178}"/>
                  </a:ext>
                </a:extLst>
              </p14:cNvPr>
              <p14:cNvContentPartPr/>
              <p14:nvPr/>
            </p14:nvContentPartPr>
            <p14:xfrm>
              <a:off x="2383047" y="1215513"/>
              <a:ext cx="360" cy="360"/>
            </p14:xfrm>
          </p:contentPart>
        </mc:Choice>
        <mc:Fallback xmlns="">
          <p:pic>
            <p:nvPicPr>
              <p:cNvPr id="24" name="Ink 23">
                <a:extLst>
                  <a:ext uri="{FF2B5EF4-FFF2-40B4-BE49-F238E27FC236}">
                    <a16:creationId xmlns:a16="http://schemas.microsoft.com/office/drawing/2014/main" id="{7CB61A05-B4C1-4C5B-BBAF-2A97FC873178}"/>
                  </a:ext>
                </a:extLst>
              </p:cNvPr>
              <p:cNvPicPr/>
              <p:nvPr/>
            </p:nvPicPr>
            <p:blipFill>
              <a:blip r:embed="rId7"/>
              <a:stretch>
                <a:fillRect/>
              </a:stretch>
            </p:blipFill>
            <p:spPr>
              <a:xfrm>
                <a:off x="2365407" y="11795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5" name="Ink 24">
                <a:extLst>
                  <a:ext uri="{FF2B5EF4-FFF2-40B4-BE49-F238E27FC236}">
                    <a16:creationId xmlns:a16="http://schemas.microsoft.com/office/drawing/2014/main" id="{0A430390-9336-43D9-96C8-62D4F7007853}"/>
                  </a:ext>
                </a:extLst>
              </p14:cNvPr>
              <p14:cNvContentPartPr/>
              <p14:nvPr/>
            </p14:nvContentPartPr>
            <p14:xfrm>
              <a:off x="2383047" y="1215513"/>
              <a:ext cx="360" cy="360"/>
            </p14:xfrm>
          </p:contentPart>
        </mc:Choice>
        <mc:Fallback xmlns="">
          <p:pic>
            <p:nvPicPr>
              <p:cNvPr id="25" name="Ink 24">
                <a:extLst>
                  <a:ext uri="{FF2B5EF4-FFF2-40B4-BE49-F238E27FC236}">
                    <a16:creationId xmlns:a16="http://schemas.microsoft.com/office/drawing/2014/main" id="{0A430390-9336-43D9-96C8-62D4F7007853}"/>
                  </a:ext>
                </a:extLst>
              </p:cNvPr>
              <p:cNvPicPr/>
              <p:nvPr/>
            </p:nvPicPr>
            <p:blipFill>
              <a:blip r:embed="rId7"/>
              <a:stretch>
                <a:fillRect/>
              </a:stretch>
            </p:blipFill>
            <p:spPr>
              <a:xfrm>
                <a:off x="2365407" y="1179513"/>
                <a:ext cx="36000" cy="72000"/>
              </a:xfrm>
              <a:prstGeom prst="rect">
                <a:avLst/>
              </a:prstGeom>
            </p:spPr>
          </p:pic>
        </mc:Fallback>
      </mc:AlternateContent>
      <p:sp>
        <p:nvSpPr>
          <p:cNvPr id="28" name="TextBox 27">
            <a:extLst>
              <a:ext uri="{FF2B5EF4-FFF2-40B4-BE49-F238E27FC236}">
                <a16:creationId xmlns:a16="http://schemas.microsoft.com/office/drawing/2014/main" id="{BD101B43-0C85-4F05-B662-BF3DAAA1C837}"/>
              </a:ext>
            </a:extLst>
          </p:cNvPr>
          <p:cNvSpPr txBox="1"/>
          <p:nvPr/>
        </p:nvSpPr>
        <p:spPr>
          <a:xfrm>
            <a:off x="2383407" y="4692419"/>
            <a:ext cx="7555996" cy="1161472"/>
          </a:xfrm>
          <a:prstGeom prst="rect">
            <a:avLst/>
          </a:prstGeom>
          <a:noFill/>
        </p:spPr>
        <p:txBody>
          <a:bodyPr wrap="square" rtlCol="0">
            <a:spAutoFit/>
          </a:bodyPr>
          <a:lstStyle/>
          <a:p>
            <a:pPr>
              <a:lnSpc>
                <a:spcPct val="150000"/>
              </a:lnSpc>
            </a:pPr>
            <a:r>
              <a:rPr lang="en-US" sz="1600" dirty="0">
                <a:latin typeface="Source Sans Pro" panose="020B0503030403020204" pitchFamily="34" charset="0"/>
                <a:ea typeface="Source Sans Pro" panose="020B0503030403020204" pitchFamily="34" charset="0"/>
              </a:rPr>
              <a:t>The dashed line shows the flow of funds for two-year-old funds produced by the model.</a:t>
            </a:r>
          </a:p>
          <a:p>
            <a:pPr>
              <a:lnSpc>
                <a:spcPct val="150000"/>
              </a:lnSpc>
            </a:pPr>
            <a:r>
              <a:rPr lang="en-US" sz="1600" dirty="0">
                <a:latin typeface="Source Sans Pro" panose="020B0503030403020204" pitchFamily="34" charset="0"/>
                <a:ea typeface="Source Sans Pro" panose="020B0503030403020204" pitchFamily="34" charset="0"/>
              </a:rPr>
              <a:t>The solid lines represent nonparametric estimates and 90 percent confidence intervals. </a:t>
            </a:r>
          </a:p>
        </p:txBody>
      </p:sp>
      <p:pic>
        <p:nvPicPr>
          <p:cNvPr id="3" name="Picture 2">
            <a:extLst>
              <a:ext uri="{FF2B5EF4-FFF2-40B4-BE49-F238E27FC236}">
                <a16:creationId xmlns:a16="http://schemas.microsoft.com/office/drawing/2014/main" id="{999F9684-499A-4188-952E-3373E2B17A48}"/>
              </a:ext>
            </a:extLst>
          </p:cNvPr>
          <p:cNvPicPr>
            <a:picLocks noChangeAspect="1"/>
          </p:cNvPicPr>
          <p:nvPr/>
        </p:nvPicPr>
        <p:blipFill>
          <a:blip r:embed="rId21"/>
          <a:stretch>
            <a:fillRect/>
          </a:stretch>
        </p:blipFill>
        <p:spPr>
          <a:xfrm>
            <a:off x="3034772" y="742211"/>
            <a:ext cx="6122455" cy="4032880"/>
          </a:xfrm>
          <a:prstGeom prst="rect">
            <a:avLst/>
          </a:prstGeom>
        </p:spPr>
      </p:pic>
    </p:spTree>
    <p:extLst>
      <p:ext uri="{BB962C8B-B14F-4D97-AF65-F5344CB8AC3E}">
        <p14:creationId xmlns:p14="http://schemas.microsoft.com/office/powerpoint/2010/main" val="2629071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04023"/>
            <a:ext cx="10943008" cy="492962"/>
          </a:xfrm>
        </p:spPr>
        <p:txBody>
          <a:bodyPr/>
          <a:lstStyle/>
          <a:p>
            <a:pPr>
              <a:lnSpc>
                <a:spcPct val="95000"/>
              </a:lnSpc>
            </a:pPr>
            <a:r>
              <a:rPr lang="en-US" sz="2800" spc="-30" dirty="0">
                <a:solidFill>
                  <a:schemeClr val="tx2"/>
                </a:solidFill>
              </a:rPr>
              <a:t>Model Interpretation – Empirical comparison</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00854BB3-196E-4809-853F-3EF528803F1D}"/>
                  </a:ext>
                </a:extLst>
              </p14:cNvPr>
              <p14:cNvContentPartPr/>
              <p14:nvPr/>
            </p14:nvContentPartPr>
            <p14:xfrm>
              <a:off x="6384361" y="2337015"/>
              <a:ext cx="360" cy="360"/>
            </p14:xfrm>
          </p:contentPart>
        </mc:Choice>
        <mc:Fallback xmlns="">
          <p:pic>
            <p:nvPicPr>
              <p:cNvPr id="6" name="Ink 5">
                <a:extLst>
                  <a:ext uri="{FF2B5EF4-FFF2-40B4-BE49-F238E27FC236}">
                    <a16:creationId xmlns:a16="http://schemas.microsoft.com/office/drawing/2014/main" id="{00854BB3-196E-4809-853F-3EF528803F1D}"/>
                  </a:ext>
                </a:extLst>
              </p:cNvPr>
              <p:cNvPicPr/>
              <p:nvPr/>
            </p:nvPicPr>
            <p:blipFill>
              <a:blip r:embed="rId4"/>
              <a:stretch>
                <a:fillRect/>
              </a:stretch>
            </p:blipFill>
            <p:spPr>
              <a:xfrm>
                <a:off x="6366361" y="230101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F8CDB21D-4113-4159-94E6-A195DB433212}"/>
                  </a:ext>
                </a:extLst>
              </p14:cNvPr>
              <p14:cNvContentPartPr/>
              <p14:nvPr/>
            </p14:nvContentPartPr>
            <p14:xfrm>
              <a:off x="4876681" y="1529535"/>
              <a:ext cx="360" cy="360"/>
            </p14:xfrm>
          </p:contentPart>
        </mc:Choice>
        <mc:Fallback xmlns="">
          <p:pic>
            <p:nvPicPr>
              <p:cNvPr id="7" name="Ink 6">
                <a:extLst>
                  <a:ext uri="{FF2B5EF4-FFF2-40B4-BE49-F238E27FC236}">
                    <a16:creationId xmlns:a16="http://schemas.microsoft.com/office/drawing/2014/main" id="{F8CDB21D-4113-4159-94E6-A195DB433212}"/>
                  </a:ext>
                </a:extLst>
              </p:cNvPr>
              <p:cNvPicPr/>
              <p:nvPr/>
            </p:nvPicPr>
            <p:blipFill>
              <a:blip r:embed="rId4"/>
              <a:stretch>
                <a:fillRect/>
              </a:stretch>
            </p:blipFill>
            <p:spPr>
              <a:xfrm>
                <a:off x="4858681" y="149353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A8DCF339-A5A4-4BF0-B468-14369A5E0F00}"/>
                  </a:ext>
                </a:extLst>
              </p14:cNvPr>
              <p14:cNvContentPartPr/>
              <p14:nvPr/>
            </p14:nvContentPartPr>
            <p14:xfrm>
              <a:off x="4532607" y="1313073"/>
              <a:ext cx="360" cy="360"/>
            </p14:xfrm>
          </p:contentPart>
        </mc:Choice>
        <mc:Fallback xmlns="">
          <p:pic>
            <p:nvPicPr>
              <p:cNvPr id="9" name="Ink 8">
                <a:extLst>
                  <a:ext uri="{FF2B5EF4-FFF2-40B4-BE49-F238E27FC236}">
                    <a16:creationId xmlns:a16="http://schemas.microsoft.com/office/drawing/2014/main" id="{A8DCF339-A5A4-4BF0-B468-14369A5E0F00}"/>
                  </a:ext>
                </a:extLst>
              </p:cNvPr>
              <p:cNvPicPr/>
              <p:nvPr/>
            </p:nvPicPr>
            <p:blipFill>
              <a:blip r:embed="rId7"/>
              <a:stretch>
                <a:fillRect/>
              </a:stretch>
            </p:blipFill>
            <p:spPr>
              <a:xfrm>
                <a:off x="4514607" y="12770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 12">
                <a:extLst>
                  <a:ext uri="{FF2B5EF4-FFF2-40B4-BE49-F238E27FC236}">
                    <a16:creationId xmlns:a16="http://schemas.microsoft.com/office/drawing/2014/main" id="{29E9B77C-59B2-46A9-B95D-582AF02999B9}"/>
                  </a:ext>
                </a:extLst>
              </p14:cNvPr>
              <p14:cNvContentPartPr/>
              <p14:nvPr/>
            </p14:nvContentPartPr>
            <p14:xfrm>
              <a:off x="3511287" y="1303353"/>
              <a:ext cx="360" cy="360"/>
            </p14:xfrm>
          </p:contentPart>
        </mc:Choice>
        <mc:Fallback xmlns="">
          <p:pic>
            <p:nvPicPr>
              <p:cNvPr id="13" name="Ink 12">
                <a:extLst>
                  <a:ext uri="{FF2B5EF4-FFF2-40B4-BE49-F238E27FC236}">
                    <a16:creationId xmlns:a16="http://schemas.microsoft.com/office/drawing/2014/main" id="{29E9B77C-59B2-46A9-B95D-582AF02999B9}"/>
                  </a:ext>
                </a:extLst>
              </p:cNvPr>
              <p:cNvPicPr/>
              <p:nvPr/>
            </p:nvPicPr>
            <p:blipFill>
              <a:blip r:embed="rId7"/>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E1109CD8-9311-4E25-AB89-3AA3664F4107}"/>
                  </a:ext>
                </a:extLst>
              </p14:cNvPr>
              <p14:cNvContentPartPr/>
              <p14:nvPr/>
            </p14:nvContentPartPr>
            <p14:xfrm>
              <a:off x="3511287" y="1303353"/>
              <a:ext cx="360" cy="360"/>
            </p14:xfrm>
          </p:contentPart>
        </mc:Choice>
        <mc:Fallback xmlns="">
          <p:pic>
            <p:nvPicPr>
              <p:cNvPr id="14" name="Ink 13">
                <a:extLst>
                  <a:ext uri="{FF2B5EF4-FFF2-40B4-BE49-F238E27FC236}">
                    <a16:creationId xmlns:a16="http://schemas.microsoft.com/office/drawing/2014/main" id="{E1109CD8-9311-4E25-AB89-3AA3664F4107}"/>
                  </a:ext>
                </a:extLst>
              </p:cNvPr>
              <p:cNvPicPr/>
              <p:nvPr/>
            </p:nvPicPr>
            <p:blipFill>
              <a:blip r:embed="rId7"/>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Ink 14">
                <a:extLst>
                  <a:ext uri="{FF2B5EF4-FFF2-40B4-BE49-F238E27FC236}">
                    <a16:creationId xmlns:a16="http://schemas.microsoft.com/office/drawing/2014/main" id="{C0CC017F-FC15-49CE-9985-1AF8E10F1BCE}"/>
                  </a:ext>
                </a:extLst>
              </p14:cNvPr>
              <p14:cNvContentPartPr/>
              <p14:nvPr/>
            </p14:nvContentPartPr>
            <p14:xfrm>
              <a:off x="3238767" y="1245033"/>
              <a:ext cx="360" cy="360"/>
            </p14:xfrm>
          </p:contentPart>
        </mc:Choice>
        <mc:Fallback xmlns="">
          <p:pic>
            <p:nvPicPr>
              <p:cNvPr id="15" name="Ink 14">
                <a:extLst>
                  <a:ext uri="{FF2B5EF4-FFF2-40B4-BE49-F238E27FC236}">
                    <a16:creationId xmlns:a16="http://schemas.microsoft.com/office/drawing/2014/main" id="{C0CC017F-FC15-49CE-9985-1AF8E10F1BCE}"/>
                  </a:ext>
                </a:extLst>
              </p:cNvPr>
              <p:cNvPicPr/>
              <p:nvPr/>
            </p:nvPicPr>
            <p:blipFill>
              <a:blip r:embed="rId7"/>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8D69F558-1798-45CD-A2E2-3D334A2C3341}"/>
                  </a:ext>
                </a:extLst>
              </p14:cNvPr>
              <p14:cNvContentPartPr/>
              <p14:nvPr/>
            </p14:nvContentPartPr>
            <p14:xfrm>
              <a:off x="3238767" y="1245033"/>
              <a:ext cx="360" cy="360"/>
            </p14:xfrm>
          </p:contentPart>
        </mc:Choice>
        <mc:Fallback xmlns="">
          <p:pic>
            <p:nvPicPr>
              <p:cNvPr id="16" name="Ink 15">
                <a:extLst>
                  <a:ext uri="{FF2B5EF4-FFF2-40B4-BE49-F238E27FC236}">
                    <a16:creationId xmlns:a16="http://schemas.microsoft.com/office/drawing/2014/main" id="{8D69F558-1798-45CD-A2E2-3D334A2C3341}"/>
                  </a:ext>
                </a:extLst>
              </p:cNvPr>
              <p:cNvPicPr/>
              <p:nvPr/>
            </p:nvPicPr>
            <p:blipFill>
              <a:blip r:embed="rId7"/>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6">
                <a:extLst>
                  <a:ext uri="{FF2B5EF4-FFF2-40B4-BE49-F238E27FC236}">
                    <a16:creationId xmlns:a16="http://schemas.microsoft.com/office/drawing/2014/main" id="{529CB71D-F6ED-4B57-B07A-50DBAD09AF65}"/>
                  </a:ext>
                </a:extLst>
              </p14:cNvPr>
              <p14:cNvContentPartPr/>
              <p14:nvPr/>
            </p14:nvContentPartPr>
            <p14:xfrm>
              <a:off x="2052207" y="223353"/>
              <a:ext cx="360" cy="360"/>
            </p14:xfrm>
          </p:contentPart>
        </mc:Choice>
        <mc:Fallback xmlns="">
          <p:pic>
            <p:nvPicPr>
              <p:cNvPr id="17" name="Ink 16">
                <a:extLst>
                  <a:ext uri="{FF2B5EF4-FFF2-40B4-BE49-F238E27FC236}">
                    <a16:creationId xmlns:a16="http://schemas.microsoft.com/office/drawing/2014/main" id="{529CB71D-F6ED-4B57-B07A-50DBAD09AF65}"/>
                  </a:ext>
                </a:extLst>
              </p:cNvPr>
              <p:cNvPicPr/>
              <p:nvPr/>
            </p:nvPicPr>
            <p:blipFill>
              <a:blip r:embed="rId7"/>
              <a:stretch>
                <a:fillRect/>
              </a:stretch>
            </p:blipFill>
            <p:spPr>
              <a:xfrm>
                <a:off x="2034207" y="18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8" name="Ink 17">
                <a:extLst>
                  <a:ext uri="{FF2B5EF4-FFF2-40B4-BE49-F238E27FC236}">
                    <a16:creationId xmlns:a16="http://schemas.microsoft.com/office/drawing/2014/main" id="{D5EA1FE7-45B4-41E9-8A9A-5266D8798C9A}"/>
                  </a:ext>
                </a:extLst>
              </p14:cNvPr>
              <p14:cNvContentPartPr/>
              <p14:nvPr/>
            </p14:nvContentPartPr>
            <p14:xfrm>
              <a:off x="3433527" y="1643913"/>
              <a:ext cx="360" cy="360"/>
            </p14:xfrm>
          </p:contentPart>
        </mc:Choice>
        <mc:Fallback xmlns="">
          <p:pic>
            <p:nvPicPr>
              <p:cNvPr id="18" name="Ink 17">
                <a:extLst>
                  <a:ext uri="{FF2B5EF4-FFF2-40B4-BE49-F238E27FC236}">
                    <a16:creationId xmlns:a16="http://schemas.microsoft.com/office/drawing/2014/main" id="{D5EA1FE7-45B4-41E9-8A9A-5266D8798C9A}"/>
                  </a:ext>
                </a:extLst>
              </p:cNvPr>
              <p:cNvPicPr/>
              <p:nvPr/>
            </p:nvPicPr>
            <p:blipFill>
              <a:blip r:embed="rId7"/>
              <a:stretch>
                <a:fillRect/>
              </a:stretch>
            </p:blipFill>
            <p:spPr>
              <a:xfrm>
                <a:off x="3415887" y="16079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9" name="Ink 18">
                <a:extLst>
                  <a:ext uri="{FF2B5EF4-FFF2-40B4-BE49-F238E27FC236}">
                    <a16:creationId xmlns:a16="http://schemas.microsoft.com/office/drawing/2014/main" id="{F96EB690-9677-4BB9-A9C8-E4D6BED419FA}"/>
                  </a:ext>
                </a:extLst>
              </p14:cNvPr>
              <p14:cNvContentPartPr/>
              <p14:nvPr/>
            </p14:nvContentPartPr>
            <p14:xfrm>
              <a:off x="2995767" y="1059993"/>
              <a:ext cx="360" cy="360"/>
            </p14:xfrm>
          </p:contentPart>
        </mc:Choice>
        <mc:Fallback xmlns="">
          <p:pic>
            <p:nvPicPr>
              <p:cNvPr id="19" name="Ink 18">
                <a:extLst>
                  <a:ext uri="{FF2B5EF4-FFF2-40B4-BE49-F238E27FC236}">
                    <a16:creationId xmlns:a16="http://schemas.microsoft.com/office/drawing/2014/main" id="{F96EB690-9677-4BB9-A9C8-E4D6BED419FA}"/>
                  </a:ext>
                </a:extLst>
              </p:cNvPr>
              <p:cNvPicPr/>
              <p:nvPr/>
            </p:nvPicPr>
            <p:blipFill>
              <a:blip r:embed="rId7"/>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85D60482-42E0-4F52-B298-8E61755C66C7}"/>
                  </a:ext>
                </a:extLst>
              </p14:cNvPr>
              <p14:cNvContentPartPr/>
              <p14:nvPr/>
            </p14:nvContentPartPr>
            <p14:xfrm>
              <a:off x="2995767" y="1059993"/>
              <a:ext cx="360" cy="360"/>
            </p14:xfrm>
          </p:contentPart>
        </mc:Choice>
        <mc:Fallback xmlns="">
          <p:pic>
            <p:nvPicPr>
              <p:cNvPr id="20" name="Ink 19">
                <a:extLst>
                  <a:ext uri="{FF2B5EF4-FFF2-40B4-BE49-F238E27FC236}">
                    <a16:creationId xmlns:a16="http://schemas.microsoft.com/office/drawing/2014/main" id="{85D60482-42E0-4F52-B298-8E61755C66C7}"/>
                  </a:ext>
                </a:extLst>
              </p:cNvPr>
              <p:cNvPicPr/>
              <p:nvPr/>
            </p:nvPicPr>
            <p:blipFill>
              <a:blip r:embed="rId7"/>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1" name="Ink 20">
                <a:extLst>
                  <a:ext uri="{FF2B5EF4-FFF2-40B4-BE49-F238E27FC236}">
                    <a16:creationId xmlns:a16="http://schemas.microsoft.com/office/drawing/2014/main" id="{B1FB6A2C-6F51-48EE-95EE-C95229E6CE03}"/>
                  </a:ext>
                </a:extLst>
              </p14:cNvPr>
              <p14:cNvContentPartPr/>
              <p14:nvPr/>
            </p14:nvContentPartPr>
            <p14:xfrm>
              <a:off x="2684727" y="427833"/>
              <a:ext cx="360" cy="360"/>
            </p14:xfrm>
          </p:contentPart>
        </mc:Choice>
        <mc:Fallback xmlns="">
          <p:pic>
            <p:nvPicPr>
              <p:cNvPr id="21" name="Ink 20">
                <a:extLst>
                  <a:ext uri="{FF2B5EF4-FFF2-40B4-BE49-F238E27FC236}">
                    <a16:creationId xmlns:a16="http://schemas.microsoft.com/office/drawing/2014/main" id="{B1FB6A2C-6F51-48EE-95EE-C95229E6CE03}"/>
                  </a:ext>
                </a:extLst>
              </p:cNvPr>
              <p:cNvPicPr/>
              <p:nvPr/>
            </p:nvPicPr>
            <p:blipFill>
              <a:blip r:embed="rId7"/>
              <a:stretch>
                <a:fillRect/>
              </a:stretch>
            </p:blipFill>
            <p:spPr>
              <a:xfrm>
                <a:off x="2666727" y="3918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2" name="Ink 21">
                <a:extLst>
                  <a:ext uri="{FF2B5EF4-FFF2-40B4-BE49-F238E27FC236}">
                    <a16:creationId xmlns:a16="http://schemas.microsoft.com/office/drawing/2014/main" id="{9CD6F644-75A6-4370-854D-BC59EFD0CB40}"/>
                  </a:ext>
                </a:extLst>
              </p14:cNvPr>
              <p14:cNvContentPartPr/>
              <p14:nvPr/>
            </p14:nvContentPartPr>
            <p14:xfrm>
              <a:off x="4662481" y="1403175"/>
              <a:ext cx="360" cy="360"/>
            </p14:xfrm>
          </p:contentPart>
        </mc:Choice>
        <mc:Fallback xmlns="">
          <p:pic>
            <p:nvPicPr>
              <p:cNvPr id="22" name="Ink 21">
                <a:extLst>
                  <a:ext uri="{FF2B5EF4-FFF2-40B4-BE49-F238E27FC236}">
                    <a16:creationId xmlns:a16="http://schemas.microsoft.com/office/drawing/2014/main" id="{9CD6F644-75A6-4370-854D-BC59EFD0CB40}"/>
                  </a:ext>
                </a:extLst>
              </p:cNvPr>
              <p:cNvPicPr/>
              <p:nvPr/>
            </p:nvPicPr>
            <p:blipFill>
              <a:blip r:embed="rId4"/>
              <a:stretch>
                <a:fillRect/>
              </a:stretch>
            </p:blipFill>
            <p:spPr>
              <a:xfrm>
                <a:off x="4644481" y="1367175"/>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3" name="Ink 22">
                <a:extLst>
                  <a:ext uri="{FF2B5EF4-FFF2-40B4-BE49-F238E27FC236}">
                    <a16:creationId xmlns:a16="http://schemas.microsoft.com/office/drawing/2014/main" id="{A0450DF1-1856-4DEC-B510-8EC1277155FD}"/>
                  </a:ext>
                </a:extLst>
              </p14:cNvPr>
              <p14:cNvContentPartPr/>
              <p14:nvPr/>
            </p14:nvContentPartPr>
            <p14:xfrm>
              <a:off x="3384927" y="495873"/>
              <a:ext cx="360" cy="360"/>
            </p14:xfrm>
          </p:contentPart>
        </mc:Choice>
        <mc:Fallback xmlns="">
          <p:pic>
            <p:nvPicPr>
              <p:cNvPr id="23" name="Ink 22">
                <a:extLst>
                  <a:ext uri="{FF2B5EF4-FFF2-40B4-BE49-F238E27FC236}">
                    <a16:creationId xmlns:a16="http://schemas.microsoft.com/office/drawing/2014/main" id="{A0450DF1-1856-4DEC-B510-8EC1277155FD}"/>
                  </a:ext>
                </a:extLst>
              </p:cNvPr>
              <p:cNvPicPr/>
              <p:nvPr/>
            </p:nvPicPr>
            <p:blipFill>
              <a:blip r:embed="rId7"/>
              <a:stretch>
                <a:fillRect/>
              </a:stretch>
            </p:blipFill>
            <p:spPr>
              <a:xfrm>
                <a:off x="3367287" y="4598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4" name="Ink 23">
                <a:extLst>
                  <a:ext uri="{FF2B5EF4-FFF2-40B4-BE49-F238E27FC236}">
                    <a16:creationId xmlns:a16="http://schemas.microsoft.com/office/drawing/2014/main" id="{7CB61A05-B4C1-4C5B-BBAF-2A97FC873178}"/>
                  </a:ext>
                </a:extLst>
              </p14:cNvPr>
              <p14:cNvContentPartPr/>
              <p14:nvPr/>
            </p14:nvContentPartPr>
            <p14:xfrm>
              <a:off x="2383047" y="1215513"/>
              <a:ext cx="360" cy="360"/>
            </p14:xfrm>
          </p:contentPart>
        </mc:Choice>
        <mc:Fallback xmlns="">
          <p:pic>
            <p:nvPicPr>
              <p:cNvPr id="24" name="Ink 23">
                <a:extLst>
                  <a:ext uri="{FF2B5EF4-FFF2-40B4-BE49-F238E27FC236}">
                    <a16:creationId xmlns:a16="http://schemas.microsoft.com/office/drawing/2014/main" id="{7CB61A05-B4C1-4C5B-BBAF-2A97FC873178}"/>
                  </a:ext>
                </a:extLst>
              </p:cNvPr>
              <p:cNvPicPr/>
              <p:nvPr/>
            </p:nvPicPr>
            <p:blipFill>
              <a:blip r:embed="rId7"/>
              <a:stretch>
                <a:fillRect/>
              </a:stretch>
            </p:blipFill>
            <p:spPr>
              <a:xfrm>
                <a:off x="2365407" y="11795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5" name="Ink 24">
                <a:extLst>
                  <a:ext uri="{FF2B5EF4-FFF2-40B4-BE49-F238E27FC236}">
                    <a16:creationId xmlns:a16="http://schemas.microsoft.com/office/drawing/2014/main" id="{0A430390-9336-43D9-96C8-62D4F7007853}"/>
                  </a:ext>
                </a:extLst>
              </p14:cNvPr>
              <p14:cNvContentPartPr/>
              <p14:nvPr/>
            </p14:nvContentPartPr>
            <p14:xfrm>
              <a:off x="2383047" y="1215513"/>
              <a:ext cx="360" cy="360"/>
            </p14:xfrm>
          </p:contentPart>
        </mc:Choice>
        <mc:Fallback xmlns="">
          <p:pic>
            <p:nvPicPr>
              <p:cNvPr id="25" name="Ink 24">
                <a:extLst>
                  <a:ext uri="{FF2B5EF4-FFF2-40B4-BE49-F238E27FC236}">
                    <a16:creationId xmlns:a16="http://schemas.microsoft.com/office/drawing/2014/main" id="{0A430390-9336-43D9-96C8-62D4F7007853}"/>
                  </a:ext>
                </a:extLst>
              </p:cNvPr>
              <p:cNvPicPr/>
              <p:nvPr/>
            </p:nvPicPr>
            <p:blipFill>
              <a:blip r:embed="rId7"/>
              <a:stretch>
                <a:fillRect/>
              </a:stretch>
            </p:blipFill>
            <p:spPr>
              <a:xfrm>
                <a:off x="2365407" y="1179513"/>
                <a:ext cx="36000" cy="72000"/>
              </a:xfrm>
              <a:prstGeom prst="rect">
                <a:avLst/>
              </a:prstGeom>
            </p:spPr>
          </p:pic>
        </mc:Fallback>
      </mc:AlternateContent>
      <p:sp>
        <p:nvSpPr>
          <p:cNvPr id="28" name="TextBox 27">
            <a:extLst>
              <a:ext uri="{FF2B5EF4-FFF2-40B4-BE49-F238E27FC236}">
                <a16:creationId xmlns:a16="http://schemas.microsoft.com/office/drawing/2014/main" id="{BD101B43-0C85-4F05-B662-BF3DAAA1C837}"/>
              </a:ext>
            </a:extLst>
          </p:cNvPr>
          <p:cNvSpPr txBox="1"/>
          <p:nvPr/>
        </p:nvSpPr>
        <p:spPr>
          <a:xfrm>
            <a:off x="3147753" y="4818741"/>
            <a:ext cx="7555996" cy="380361"/>
          </a:xfrm>
          <a:prstGeom prst="rect">
            <a:avLst/>
          </a:prstGeom>
          <a:noFill/>
        </p:spPr>
        <p:txBody>
          <a:bodyPr wrap="square" rtlCol="0">
            <a:spAutoFit/>
          </a:bodyPr>
          <a:lstStyle/>
          <a:p>
            <a:pPr>
              <a:lnSpc>
                <a:spcPct val="150000"/>
              </a:lnSpc>
            </a:pPr>
            <a:r>
              <a:rPr lang="en-US" sz="1400" dirty="0"/>
              <a:t>The prior distribution over management ability using their parameter values.</a:t>
            </a:r>
            <a:endParaRPr lang="en-US" sz="1200" dirty="0">
              <a:latin typeface="Source Sans Pro" panose="020B0503030403020204" pitchFamily="34" charset="0"/>
              <a:ea typeface="Source Sans Pro" panose="020B0503030403020204" pitchFamily="34" charset="0"/>
            </a:endParaRPr>
          </a:p>
        </p:txBody>
      </p:sp>
      <p:pic>
        <p:nvPicPr>
          <p:cNvPr id="2" name="Picture 1">
            <a:extLst>
              <a:ext uri="{FF2B5EF4-FFF2-40B4-BE49-F238E27FC236}">
                <a16:creationId xmlns:a16="http://schemas.microsoft.com/office/drawing/2014/main" id="{00ADE412-B25F-41BB-AFF6-079DA51B16F7}"/>
              </a:ext>
            </a:extLst>
          </p:cNvPr>
          <p:cNvPicPr>
            <a:picLocks noChangeAspect="1"/>
          </p:cNvPicPr>
          <p:nvPr/>
        </p:nvPicPr>
        <p:blipFill>
          <a:blip r:embed="rId21"/>
          <a:stretch>
            <a:fillRect/>
          </a:stretch>
        </p:blipFill>
        <p:spPr>
          <a:xfrm>
            <a:off x="3695469" y="1088738"/>
            <a:ext cx="4801062" cy="3397784"/>
          </a:xfrm>
          <a:prstGeom prst="rect">
            <a:avLst/>
          </a:prstGeom>
        </p:spPr>
      </p:pic>
    </p:spTree>
    <p:extLst>
      <p:ext uri="{BB962C8B-B14F-4D97-AF65-F5344CB8AC3E}">
        <p14:creationId xmlns:p14="http://schemas.microsoft.com/office/powerpoint/2010/main" val="374051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1E576F4-BAD0-D64D-AFCC-87658D45C78D}"/>
              </a:ext>
            </a:extLst>
          </p:cNvPr>
          <p:cNvSpPr>
            <a:spLocks noGrp="1"/>
          </p:cNvSpPr>
          <p:nvPr>
            <p:ph type="body" sz="quarter" idx="10"/>
          </p:nvPr>
        </p:nvSpPr>
        <p:spPr>
          <a:xfrm>
            <a:off x="1817914" y="1063690"/>
            <a:ext cx="8556172" cy="4305300"/>
          </a:xfrm>
        </p:spPr>
        <p:txBody>
          <a:bodyPr/>
          <a:lstStyle/>
          <a:p>
            <a:pPr marL="342900" indent="-342900" algn="just">
              <a:buFont typeface="Arial" panose="020B0604020202020204" pitchFamily="34" charset="0"/>
              <a:buChar char="•"/>
            </a:pPr>
            <a:r>
              <a:rPr lang="en-US" sz="2400" b="0" dirty="0"/>
              <a:t>Derive empirical expressions of a rational model for active portfolio management</a:t>
            </a:r>
          </a:p>
          <a:p>
            <a:pPr marL="342900" indent="-342900" algn="just">
              <a:buFont typeface="Arial" panose="020B0604020202020204" pitchFamily="34" charset="0"/>
              <a:buChar char="•"/>
            </a:pPr>
            <a:r>
              <a:rPr lang="en-US" sz="2400" b="0" dirty="0"/>
              <a:t>Reproduce the salient features of the empirical evidence as equilibrium outcomes in a rational model</a:t>
            </a:r>
          </a:p>
          <a:p>
            <a:pPr marL="342900" indent="-342900" algn="just">
              <a:buFont typeface="Arial" panose="020B0604020202020204" pitchFamily="34" charset="0"/>
              <a:buChar char="•"/>
            </a:pPr>
            <a:r>
              <a:rPr lang="en-US" sz="2400" b="0" dirty="0"/>
              <a:t>Fund flows rationally respond to past performance in the model</a:t>
            </a:r>
          </a:p>
          <a:p>
            <a:pPr marL="342900" indent="-342900" algn="just">
              <a:buFont typeface="Arial" panose="020B0604020202020204" pitchFamily="34" charset="0"/>
              <a:buChar char="•"/>
            </a:pPr>
            <a:r>
              <a:rPr lang="en-US" sz="2400" b="0" dirty="0"/>
              <a:t>The flow-performance relationship is consistent with high average levels of skills </a:t>
            </a:r>
          </a:p>
          <a:p>
            <a:pPr algn="just"/>
            <a:endParaRPr lang="en-US" sz="2400" b="0" dirty="0"/>
          </a:p>
          <a:p>
            <a:pPr algn="just"/>
            <a:endParaRPr lang="en-US" sz="2400" b="0" dirty="0"/>
          </a:p>
        </p:txBody>
      </p:sp>
      <p:sp>
        <p:nvSpPr>
          <p:cNvPr id="6" name="Text Placeholder 5">
            <a:extLst>
              <a:ext uri="{FF2B5EF4-FFF2-40B4-BE49-F238E27FC236}">
                <a16:creationId xmlns:a16="http://schemas.microsoft.com/office/drawing/2014/main" id="{AE11781F-FABB-0E49-AE6A-A8F0A95A8297}"/>
              </a:ext>
            </a:extLst>
          </p:cNvPr>
          <p:cNvSpPr>
            <a:spLocks noGrp="1"/>
          </p:cNvSpPr>
          <p:nvPr>
            <p:ph type="body" sz="quarter" idx="13"/>
          </p:nvPr>
        </p:nvSpPr>
        <p:spPr>
          <a:xfrm>
            <a:off x="1033556" y="-794004"/>
            <a:ext cx="10363200" cy="1517904"/>
          </a:xfrm>
        </p:spPr>
        <p:txBody>
          <a:bodyPr/>
          <a:lstStyle/>
          <a:p>
            <a:r>
              <a:rPr lang="en-US" sz="2800" b="1" dirty="0">
                <a:solidFill>
                  <a:schemeClr val="tx2"/>
                </a:solidFill>
                <a:latin typeface="Source Sans Pro" panose="020B0503030403020204" pitchFamily="34" charset="0"/>
              </a:rPr>
              <a:t>Conclusion</a:t>
            </a:r>
          </a:p>
        </p:txBody>
      </p:sp>
    </p:spTree>
    <p:extLst>
      <p:ext uri="{BB962C8B-B14F-4D97-AF65-F5344CB8AC3E}">
        <p14:creationId xmlns:p14="http://schemas.microsoft.com/office/powerpoint/2010/main" val="1752832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1E576F4-BAD0-D64D-AFCC-87658D45C78D}"/>
              </a:ext>
            </a:extLst>
          </p:cNvPr>
          <p:cNvSpPr>
            <a:spLocks noGrp="1"/>
          </p:cNvSpPr>
          <p:nvPr>
            <p:ph type="body" sz="quarter" idx="10"/>
          </p:nvPr>
        </p:nvSpPr>
        <p:spPr>
          <a:xfrm>
            <a:off x="2044961" y="1380936"/>
            <a:ext cx="3589720" cy="4305300"/>
          </a:xfrm>
        </p:spPr>
        <p:txBody>
          <a:bodyPr/>
          <a:lstStyle/>
          <a:p>
            <a:pPr marL="342900" indent="-342900">
              <a:buFont typeface="Arial" panose="020B0604020202020204" pitchFamily="34" charset="0"/>
              <a:buChar char="•"/>
            </a:pPr>
            <a:r>
              <a:rPr lang="en-US" sz="2000" b="0" dirty="0"/>
              <a:t>Interesting topic</a:t>
            </a:r>
          </a:p>
          <a:p>
            <a:pPr marL="342900" indent="-342900">
              <a:buFont typeface="Arial" panose="020B0604020202020204" pitchFamily="34" charset="0"/>
              <a:buChar char="•"/>
            </a:pPr>
            <a:r>
              <a:rPr lang="en-US" sz="2000" b="0" dirty="0"/>
              <a:t>Detailed analysis of assumptions’ validation </a:t>
            </a:r>
          </a:p>
          <a:p>
            <a:pPr marL="342900" indent="-342900">
              <a:buFont typeface="Arial" panose="020B0604020202020204" pitchFamily="34" charset="0"/>
              <a:buChar char="•"/>
            </a:pPr>
            <a:r>
              <a:rPr lang="en-US" sz="2000" b="0" dirty="0"/>
              <a:t>Explicit expressions</a:t>
            </a:r>
            <a:endParaRPr lang="en-US" sz="2000" dirty="0"/>
          </a:p>
          <a:p>
            <a:endParaRPr lang="en-US" sz="1400" dirty="0"/>
          </a:p>
          <a:p>
            <a:endParaRPr lang="en-US" sz="1400" b="0" dirty="0"/>
          </a:p>
        </p:txBody>
      </p:sp>
      <p:sp>
        <p:nvSpPr>
          <p:cNvPr id="5" name="Text Placeholder 4">
            <a:extLst>
              <a:ext uri="{FF2B5EF4-FFF2-40B4-BE49-F238E27FC236}">
                <a16:creationId xmlns:a16="http://schemas.microsoft.com/office/drawing/2014/main" id="{34168147-30BE-174A-9731-DF6C3F503BE0}"/>
              </a:ext>
            </a:extLst>
          </p:cNvPr>
          <p:cNvSpPr>
            <a:spLocks noGrp="1"/>
          </p:cNvSpPr>
          <p:nvPr>
            <p:ph type="body" sz="quarter" idx="12"/>
          </p:nvPr>
        </p:nvSpPr>
        <p:spPr>
          <a:xfrm>
            <a:off x="6691101" y="1380933"/>
            <a:ext cx="3589720" cy="4305300"/>
          </a:xfrm>
        </p:spPr>
        <p:txBody>
          <a:bodyPr/>
          <a:lstStyle/>
          <a:p>
            <a:pPr marL="342900" indent="-342900">
              <a:buFont typeface="Arial" panose="020B0604020202020204" pitchFamily="34" charset="0"/>
              <a:buChar char="•"/>
            </a:pPr>
            <a:r>
              <a:rPr lang="en-US" sz="2000" b="0" dirty="0"/>
              <a:t>Inconsistences with empirical evidences</a:t>
            </a:r>
          </a:p>
          <a:p>
            <a:pPr marL="342900" indent="-342900">
              <a:buFont typeface="Arial" panose="020B0604020202020204" pitchFamily="34" charset="0"/>
              <a:buChar char="•"/>
            </a:pPr>
            <a:r>
              <a:rPr lang="en-US" sz="2000" b="0" dirty="0"/>
              <a:t>Little analysis on why phenomenon happen</a:t>
            </a:r>
          </a:p>
          <a:p>
            <a:pPr marL="342900" indent="-342900">
              <a:buFont typeface="Arial" panose="020B0604020202020204" pitchFamily="34" charset="0"/>
              <a:buChar char="•"/>
            </a:pPr>
            <a:r>
              <a:rPr lang="en-US" sz="2000" b="0" dirty="0"/>
              <a:t>Focus more on the derivations of model rather than explanations</a:t>
            </a:r>
          </a:p>
        </p:txBody>
      </p:sp>
      <p:sp>
        <p:nvSpPr>
          <p:cNvPr id="6" name="Text Placeholder 5">
            <a:extLst>
              <a:ext uri="{FF2B5EF4-FFF2-40B4-BE49-F238E27FC236}">
                <a16:creationId xmlns:a16="http://schemas.microsoft.com/office/drawing/2014/main" id="{AE11781F-FABB-0E49-AE6A-A8F0A95A8297}"/>
              </a:ext>
            </a:extLst>
          </p:cNvPr>
          <p:cNvSpPr>
            <a:spLocks noGrp="1"/>
          </p:cNvSpPr>
          <p:nvPr>
            <p:ph type="body" sz="quarter" idx="13"/>
          </p:nvPr>
        </p:nvSpPr>
        <p:spPr>
          <a:xfrm>
            <a:off x="1033556" y="-794004"/>
            <a:ext cx="10363200" cy="1517904"/>
          </a:xfrm>
        </p:spPr>
        <p:txBody>
          <a:bodyPr/>
          <a:lstStyle/>
          <a:p>
            <a:r>
              <a:rPr lang="en-US" sz="2800" b="1" dirty="0">
                <a:solidFill>
                  <a:schemeClr val="tx2"/>
                </a:solidFill>
                <a:latin typeface="Source Sans Pro" panose="020B0503030403020204" pitchFamily="34" charset="0"/>
              </a:rPr>
              <a:t>My opinion</a:t>
            </a:r>
          </a:p>
        </p:txBody>
      </p:sp>
      <p:sp>
        <p:nvSpPr>
          <p:cNvPr id="8" name="Text Placeholder 7">
            <a:extLst>
              <a:ext uri="{FF2B5EF4-FFF2-40B4-BE49-F238E27FC236}">
                <a16:creationId xmlns:a16="http://schemas.microsoft.com/office/drawing/2014/main" id="{B04C2510-D473-0C4B-99BF-2C4ACC9A2503}"/>
              </a:ext>
            </a:extLst>
          </p:cNvPr>
          <p:cNvSpPr>
            <a:spLocks noGrp="1"/>
          </p:cNvSpPr>
          <p:nvPr>
            <p:ph type="body" sz="quarter" idx="16"/>
          </p:nvPr>
        </p:nvSpPr>
        <p:spPr>
          <a:xfrm>
            <a:off x="2044961" y="1380939"/>
            <a:ext cx="3589720" cy="595745"/>
          </a:xfrm>
        </p:spPr>
        <p:txBody>
          <a:bodyPr/>
          <a:lstStyle/>
          <a:p>
            <a:r>
              <a:rPr lang="en-US" sz="2000" dirty="0"/>
              <a:t>Contribution</a:t>
            </a:r>
            <a:endParaRPr lang="en-US" dirty="0"/>
          </a:p>
        </p:txBody>
      </p:sp>
      <p:sp>
        <p:nvSpPr>
          <p:cNvPr id="10" name="Text Placeholder 9">
            <a:extLst>
              <a:ext uri="{FF2B5EF4-FFF2-40B4-BE49-F238E27FC236}">
                <a16:creationId xmlns:a16="http://schemas.microsoft.com/office/drawing/2014/main" id="{99012A77-3A47-6342-9AAD-FF376BD1B816}"/>
              </a:ext>
            </a:extLst>
          </p:cNvPr>
          <p:cNvSpPr>
            <a:spLocks noGrp="1"/>
          </p:cNvSpPr>
          <p:nvPr>
            <p:ph type="body" sz="quarter" idx="18"/>
          </p:nvPr>
        </p:nvSpPr>
        <p:spPr>
          <a:xfrm>
            <a:off x="6691101" y="1380936"/>
            <a:ext cx="3589720" cy="595745"/>
          </a:xfrm>
        </p:spPr>
        <p:txBody>
          <a:bodyPr/>
          <a:lstStyle/>
          <a:p>
            <a:r>
              <a:rPr lang="en-US" sz="2000" dirty="0"/>
              <a:t>Limitation</a:t>
            </a:r>
            <a:endParaRPr lang="en-US" dirty="0"/>
          </a:p>
        </p:txBody>
      </p:sp>
    </p:spTree>
    <p:extLst>
      <p:ext uri="{BB962C8B-B14F-4D97-AF65-F5344CB8AC3E}">
        <p14:creationId xmlns:p14="http://schemas.microsoft.com/office/powerpoint/2010/main" val="20351293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E11781F-FABB-0E49-AE6A-A8F0A95A8297}"/>
              </a:ext>
            </a:extLst>
          </p:cNvPr>
          <p:cNvSpPr>
            <a:spLocks noGrp="1"/>
          </p:cNvSpPr>
          <p:nvPr>
            <p:ph type="body" sz="quarter" idx="13"/>
          </p:nvPr>
        </p:nvSpPr>
        <p:spPr>
          <a:xfrm>
            <a:off x="5074703" y="1631955"/>
            <a:ext cx="10363200" cy="1517904"/>
          </a:xfrm>
        </p:spPr>
        <p:txBody>
          <a:bodyPr/>
          <a:lstStyle/>
          <a:p>
            <a:r>
              <a:rPr lang="en-US" altLang="zh-CN" sz="3200" b="1" dirty="0">
                <a:solidFill>
                  <a:schemeClr val="tx2"/>
                </a:solidFill>
                <a:latin typeface="Source Sans Pro" panose="020B0503030403020204" pitchFamily="34" charset="0"/>
              </a:rPr>
              <a:t>Question</a:t>
            </a:r>
            <a:r>
              <a:rPr lang="zh-CN" altLang="en-US" sz="2800" b="1" dirty="0">
                <a:solidFill>
                  <a:schemeClr val="tx2"/>
                </a:solidFill>
                <a:latin typeface="Source Sans Pro" panose="020B0503030403020204" pitchFamily="34" charset="0"/>
              </a:rPr>
              <a:t>？</a:t>
            </a:r>
            <a:endParaRPr lang="en-US" sz="2800" b="1" dirty="0">
              <a:solidFill>
                <a:schemeClr val="tx2"/>
              </a:solidFill>
              <a:latin typeface="Source Sans Pro" panose="020B0503030403020204" pitchFamily="34" charset="0"/>
            </a:endParaRPr>
          </a:p>
        </p:txBody>
      </p:sp>
    </p:spTree>
    <p:extLst>
      <p:ext uri="{BB962C8B-B14F-4D97-AF65-F5344CB8AC3E}">
        <p14:creationId xmlns:p14="http://schemas.microsoft.com/office/powerpoint/2010/main" val="2820830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8F152-BA84-1741-A078-BFCD1E5BFA74}"/>
              </a:ext>
            </a:extLst>
          </p:cNvPr>
          <p:cNvSpPr>
            <a:spLocks noGrp="1"/>
          </p:cNvSpPr>
          <p:nvPr>
            <p:ph type="title"/>
          </p:nvPr>
        </p:nvSpPr>
        <p:spPr>
          <a:xfrm>
            <a:off x="4676322" y="519526"/>
            <a:ext cx="2839356" cy="930075"/>
          </a:xfrm>
        </p:spPr>
        <p:txBody>
          <a:bodyPr/>
          <a:lstStyle/>
          <a:p>
            <a:r>
              <a:rPr lang="en-US" sz="5400" dirty="0"/>
              <a:t>Contents</a:t>
            </a:r>
          </a:p>
        </p:txBody>
      </p:sp>
      <p:sp>
        <p:nvSpPr>
          <p:cNvPr id="3" name="Content Placeholder 2">
            <a:extLst>
              <a:ext uri="{FF2B5EF4-FFF2-40B4-BE49-F238E27FC236}">
                <a16:creationId xmlns:a16="http://schemas.microsoft.com/office/drawing/2014/main" id="{5917ED49-9824-0942-9B71-5597A6C7C7F0}"/>
              </a:ext>
            </a:extLst>
          </p:cNvPr>
          <p:cNvSpPr>
            <a:spLocks noGrp="1"/>
          </p:cNvSpPr>
          <p:nvPr>
            <p:ph sz="half" idx="1"/>
          </p:nvPr>
        </p:nvSpPr>
        <p:spPr>
          <a:xfrm>
            <a:off x="3828337" y="1912773"/>
            <a:ext cx="4535326" cy="2509934"/>
          </a:xfrm>
        </p:spPr>
        <p:txBody>
          <a:bodyPr/>
          <a:lstStyle/>
          <a:p>
            <a:pPr marL="571500" indent="-571500">
              <a:lnSpc>
                <a:spcPct val="150000"/>
              </a:lnSpc>
              <a:buFont typeface="+mj-lt"/>
              <a:buAutoNum type="romanUcPeriod"/>
            </a:pPr>
            <a:r>
              <a:rPr lang="en-US" sz="3200" dirty="0"/>
              <a:t>Research Background</a:t>
            </a:r>
          </a:p>
          <a:p>
            <a:pPr marL="571500" indent="-571500">
              <a:buFont typeface="+mj-lt"/>
              <a:buAutoNum type="romanUcPeriod"/>
            </a:pPr>
            <a:r>
              <a:rPr lang="en-US" sz="3200" dirty="0"/>
              <a:t>Model Interpretation</a:t>
            </a:r>
          </a:p>
          <a:p>
            <a:pPr marL="571500" indent="-571500">
              <a:buFont typeface="+mj-lt"/>
              <a:buAutoNum type="romanUcPeriod"/>
            </a:pPr>
            <a:r>
              <a:rPr lang="en-US" sz="3200" dirty="0"/>
              <a:t>Conclusion</a:t>
            </a:r>
          </a:p>
          <a:p>
            <a:pPr marL="571500" indent="-571500">
              <a:buFont typeface="+mj-lt"/>
              <a:buAutoNum type="romanUcPeriod"/>
            </a:pPr>
            <a:r>
              <a:rPr lang="en-US" sz="3200" dirty="0"/>
              <a:t>My Opinion</a:t>
            </a:r>
          </a:p>
          <a:p>
            <a:endParaRPr lang="en-US" sz="3200" dirty="0"/>
          </a:p>
          <a:p>
            <a:endParaRPr lang="en-US" sz="3200" dirty="0"/>
          </a:p>
        </p:txBody>
      </p:sp>
    </p:spTree>
    <p:extLst>
      <p:ext uri="{BB962C8B-B14F-4D97-AF65-F5344CB8AC3E}">
        <p14:creationId xmlns:p14="http://schemas.microsoft.com/office/powerpoint/2010/main" val="3672209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89C73A-7234-6147-B7EF-4630FC6C593F}"/>
              </a:ext>
            </a:extLst>
          </p:cNvPr>
          <p:cNvSpPr>
            <a:spLocks noGrp="1"/>
          </p:cNvSpPr>
          <p:nvPr>
            <p:ph type="body" sz="quarter" idx="10"/>
          </p:nvPr>
        </p:nvSpPr>
        <p:spPr>
          <a:xfrm>
            <a:off x="1376264" y="1026367"/>
            <a:ext cx="9439471" cy="3886200"/>
          </a:xfrm>
        </p:spPr>
        <p:txBody>
          <a:bodyPr/>
          <a:lstStyle/>
          <a:p>
            <a:pPr algn="just"/>
            <a:r>
              <a:rPr lang="en-US" sz="2800" dirty="0"/>
              <a:t>Issue:</a:t>
            </a:r>
          </a:p>
          <a:p>
            <a:pPr algn="just"/>
            <a:r>
              <a:rPr lang="en-US" sz="2400" b="0" dirty="0"/>
              <a:t>There is little evidence that mutual fund managers outperform passive benchmarks.</a:t>
            </a:r>
          </a:p>
          <a:p>
            <a:pPr algn="just"/>
            <a:r>
              <a:rPr lang="en-US" sz="2400" b="0" dirty="0"/>
              <a:t>The performance of mutual fund managers appears to be largely unpredictable and inconsistent.</a:t>
            </a:r>
          </a:p>
          <a:p>
            <a:pPr algn="just"/>
            <a:endParaRPr lang="en-US" sz="2400" b="0" dirty="0"/>
          </a:p>
          <a:p>
            <a:pPr algn="just"/>
            <a:r>
              <a:rPr lang="en-US" sz="2800" dirty="0"/>
              <a:t>Aim:</a:t>
            </a:r>
          </a:p>
          <a:p>
            <a:pPr algn="just"/>
            <a:r>
              <a:rPr lang="en-US" sz="2400" b="0" dirty="0"/>
              <a:t>Construct a rational model for the relationship of fund flows and performance. </a:t>
            </a:r>
          </a:p>
        </p:txBody>
      </p:sp>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13354"/>
            <a:ext cx="7772400" cy="908956"/>
          </a:xfrm>
        </p:spPr>
        <p:txBody>
          <a:bodyPr/>
          <a:lstStyle/>
          <a:p>
            <a:pPr>
              <a:lnSpc>
                <a:spcPct val="95000"/>
              </a:lnSpc>
            </a:pPr>
            <a:r>
              <a:rPr lang="en-US" sz="2800" spc="-30" dirty="0">
                <a:solidFill>
                  <a:schemeClr val="tx2"/>
                </a:solidFill>
              </a:rPr>
              <a:t>Research Background</a:t>
            </a:r>
          </a:p>
        </p:txBody>
      </p:sp>
    </p:spTree>
    <p:extLst>
      <p:ext uri="{BB962C8B-B14F-4D97-AF65-F5344CB8AC3E}">
        <p14:creationId xmlns:p14="http://schemas.microsoft.com/office/powerpoint/2010/main" val="3985443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89C73A-7234-6147-B7EF-4630FC6C593F}"/>
              </a:ext>
            </a:extLst>
          </p:cNvPr>
          <p:cNvSpPr>
            <a:spLocks noGrp="1"/>
          </p:cNvSpPr>
          <p:nvPr>
            <p:ph type="body" sz="quarter" idx="10"/>
          </p:nvPr>
        </p:nvSpPr>
        <p:spPr>
          <a:xfrm>
            <a:off x="1606031" y="979713"/>
            <a:ext cx="8979938" cy="3886200"/>
          </a:xfrm>
        </p:spPr>
        <p:txBody>
          <a:bodyPr/>
          <a:lstStyle/>
          <a:p>
            <a:pPr algn="just"/>
            <a:r>
              <a:rPr lang="en-US" sz="2800" b="0" dirty="0"/>
              <a:t>The model is based on four elements:</a:t>
            </a:r>
          </a:p>
          <a:p>
            <a:pPr marL="342900" indent="-342900" algn="just">
              <a:lnSpc>
                <a:spcPct val="150000"/>
              </a:lnSpc>
              <a:buFont typeface="Arial" panose="020B0604020202020204" pitchFamily="34" charset="0"/>
              <a:buChar char="•"/>
            </a:pPr>
            <a:r>
              <a:rPr lang="en-US" sz="2400" b="0" dirty="0"/>
              <a:t>There is competitive provision of capital by investors to mutual funds.</a:t>
            </a:r>
          </a:p>
          <a:p>
            <a:pPr marL="342900" indent="-342900" algn="just">
              <a:lnSpc>
                <a:spcPct val="150000"/>
              </a:lnSpc>
              <a:buFont typeface="Arial" panose="020B0604020202020204" pitchFamily="34" charset="0"/>
              <a:buChar char="•"/>
            </a:pPr>
            <a:r>
              <a:rPr lang="en-US" sz="2400" b="0" dirty="0"/>
              <a:t>There is differential ability to generate high average returns across managers but decreasing returns to scale in deploying these abilities. </a:t>
            </a:r>
          </a:p>
          <a:p>
            <a:pPr marL="342900" indent="-342900" algn="just">
              <a:lnSpc>
                <a:spcPct val="150000"/>
              </a:lnSpc>
              <a:buFont typeface="Arial" panose="020B0604020202020204" pitchFamily="34" charset="0"/>
              <a:buChar char="•"/>
            </a:pPr>
            <a:r>
              <a:rPr lang="en-US" sz="2400" b="0" dirty="0"/>
              <a:t>There is learning about managerial ability from past returns. </a:t>
            </a:r>
          </a:p>
          <a:p>
            <a:pPr marL="342900" indent="-342900" algn="just">
              <a:lnSpc>
                <a:spcPct val="150000"/>
              </a:lnSpc>
              <a:buFont typeface="Arial" panose="020B0604020202020204" pitchFamily="34" charset="0"/>
              <a:buChar char="•"/>
            </a:pPr>
            <a:r>
              <a:rPr lang="en-US" sz="2400" b="0" dirty="0"/>
              <a:t>There is no moral hazard or asymmetric information.</a:t>
            </a:r>
          </a:p>
        </p:txBody>
      </p:sp>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04024"/>
            <a:ext cx="7772400" cy="908956"/>
          </a:xfrm>
        </p:spPr>
        <p:txBody>
          <a:bodyPr/>
          <a:lstStyle/>
          <a:p>
            <a:pPr>
              <a:lnSpc>
                <a:spcPct val="95000"/>
              </a:lnSpc>
            </a:pPr>
            <a:r>
              <a:rPr lang="en-US" sz="2800" spc="-30" dirty="0">
                <a:solidFill>
                  <a:schemeClr val="tx2"/>
                </a:solidFill>
              </a:rPr>
              <a:t>Research Background</a:t>
            </a:r>
          </a:p>
        </p:txBody>
      </p:sp>
    </p:spTree>
    <p:extLst>
      <p:ext uri="{BB962C8B-B14F-4D97-AF65-F5344CB8AC3E}">
        <p14:creationId xmlns:p14="http://schemas.microsoft.com/office/powerpoint/2010/main" val="24139452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 Placeholder 1">
                <a:extLst>
                  <a:ext uri="{FF2B5EF4-FFF2-40B4-BE49-F238E27FC236}">
                    <a16:creationId xmlns:a16="http://schemas.microsoft.com/office/drawing/2014/main" id="{AD89C73A-7234-6147-B7EF-4630FC6C593F}"/>
                  </a:ext>
                </a:extLst>
              </p:cNvPr>
              <p:cNvSpPr>
                <a:spLocks noGrp="1"/>
              </p:cNvSpPr>
              <p:nvPr>
                <p:ph type="body" sz="quarter" idx="10"/>
              </p:nvPr>
            </p:nvSpPr>
            <p:spPr>
              <a:xfrm>
                <a:off x="1606031" y="806316"/>
                <a:ext cx="8979938" cy="5728997"/>
              </a:xfrm>
            </p:spPr>
            <p:txBody>
              <a:bodyPr/>
              <a:lstStyle/>
              <a:p>
                <a:pPr algn="just"/>
                <a:r>
                  <a:rPr lang="en-US" altLang="zh-CN" sz="1800" dirty="0"/>
                  <a:t>Assumptions:</a:t>
                </a:r>
              </a:p>
              <a:p>
                <a:pPr marL="285750" indent="-285750" algn="just">
                  <a:buFont typeface="Arial" panose="020B0604020202020204" pitchFamily="34" charset="0"/>
                  <a:buChar char="•"/>
                </a:pPr>
                <a:r>
                  <a:rPr lang="en-US" b="0" dirty="0"/>
                  <a:t>Funds differ in their managers’ ability to generate expected returns in excess of those provided by a passive benchmark.</a:t>
                </a:r>
              </a:p>
              <a:p>
                <a:pPr marL="285750" indent="-285750" algn="just">
                  <a:buFont typeface="Arial" panose="020B0604020202020204" pitchFamily="34" charset="0"/>
                  <a:buChar char="•"/>
                </a:pPr>
                <a:r>
                  <a:rPr lang="en-US" b="0" dirty="0"/>
                  <a:t>Uncertainty is idiosyncratic to the manager.</a:t>
                </a:r>
              </a:p>
              <a:p>
                <a:pPr marL="285750" indent="-285750" algn="just">
                  <a:buFont typeface="Arial" panose="020B0604020202020204" pitchFamily="34" charset="0"/>
                  <a:buChar char="•"/>
                </a:pPr>
                <a:r>
                  <a:rPr lang="en-US" b="0" dirty="0"/>
                  <a:t>Costs are independent of ability and are increasing and convex in the amount of funds under active management.</a:t>
                </a:r>
              </a:p>
              <a:p>
                <a:pPr marL="285750" indent="-285750" algn="just">
                  <a:buFont typeface="Arial" panose="020B0604020202020204" pitchFamily="34" charset="0"/>
                  <a:buChar char="•"/>
                </a:pPr>
                <a:r>
                  <a:rPr lang="en-US" b="0" dirty="0"/>
                  <a:t>Fund managers are simply paid a fixed management fee.</a:t>
                </a:r>
              </a:p>
              <a:p>
                <a:pPr algn="just"/>
                <a:endParaRPr lang="en-US" sz="1800" b="0" dirty="0"/>
              </a:p>
              <a:p>
                <a:pPr algn="just"/>
                <a:r>
                  <a:rPr lang="en-US" sz="1800" b="0" dirty="0"/>
                  <a:t>The excess total payout to investors over passive benchmark:</a:t>
                </a:r>
              </a:p>
              <a:p>
                <a:pPr algn="just"/>
                <a:endParaRPr lang="en-US" sz="1800" b="0" dirty="0"/>
              </a:p>
              <a:p>
                <a:pPr algn="just"/>
                <a14:m>
                  <m:oMath xmlns:m="http://schemas.openxmlformats.org/officeDocument/2006/math">
                    <m:sSub>
                      <m:sSubPr>
                        <m:ctrlPr>
                          <a:rPr lang="en-US" sz="1400" b="0" i="1" smtClean="0">
                            <a:latin typeface="Cambria Math" panose="02040503050406030204" pitchFamily="18" charset="0"/>
                          </a:rPr>
                        </m:ctrlPr>
                      </m:sSubPr>
                      <m:e>
                        <m:r>
                          <a:rPr lang="en-US" sz="1400" b="0" i="1" smtClean="0">
                            <a:latin typeface="Cambria Math" panose="02040503050406030204" pitchFamily="18" charset="0"/>
                          </a:rPr>
                          <m:t>𝑅</m:t>
                        </m:r>
                      </m:e>
                      <m:sub>
                        <m:r>
                          <a:rPr lang="en-US" sz="1400" b="0" i="1" smtClean="0">
                            <a:latin typeface="Cambria Math" panose="02040503050406030204" pitchFamily="18" charset="0"/>
                          </a:rPr>
                          <m:t>𝑡</m:t>
                        </m:r>
                      </m:sub>
                    </m:sSub>
                    <m:r>
                      <a:rPr lang="en-US" sz="1400" b="0" i="1" smtClean="0">
                        <a:latin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𝛼</m:t>
                    </m:r>
                    <m:r>
                      <a:rPr lang="en-US" sz="1400" b="0" i="1" smtClean="0">
                        <a:latin typeface="Cambria Math" panose="02040503050406030204" pitchFamily="18" charset="0"/>
                        <a:ea typeface="Cambria Math" panose="02040503050406030204" pitchFamily="18" charset="0"/>
                      </a:rPr>
                      <m:t>+</m:t>
                    </m:r>
                    <m:sSub>
                      <m:sSubPr>
                        <m:ctrlPr>
                          <a:rPr lang="en-US" sz="1400" b="0" i="1" smtClean="0">
                            <a:latin typeface="Cambria Math" panose="02040503050406030204" pitchFamily="18" charset="0"/>
                            <a:ea typeface="Cambria Math" panose="02040503050406030204" pitchFamily="18" charset="0"/>
                          </a:rPr>
                        </m:ctrlPr>
                      </m:sSubPr>
                      <m:e>
                        <m:r>
                          <a:rPr lang="en-US" sz="1400" b="0" i="1" smtClean="0">
                            <a:latin typeface="Cambria Math" panose="02040503050406030204" pitchFamily="18" charset="0"/>
                            <a:ea typeface="Cambria Math" panose="02040503050406030204" pitchFamily="18" charset="0"/>
                          </a:rPr>
                          <m:t>𝜀</m:t>
                        </m:r>
                      </m:e>
                      <m:sub>
                        <m:r>
                          <a:rPr lang="en-US" sz="1400" b="0" i="1" smtClean="0">
                            <a:latin typeface="Cambria Math" panose="02040503050406030204" pitchFamily="18" charset="0"/>
                            <a:ea typeface="Cambria Math" panose="02040503050406030204" pitchFamily="18" charset="0"/>
                          </a:rPr>
                          <m:t>𝑡</m:t>
                        </m:r>
                      </m:sub>
                    </m:sSub>
                    <m:r>
                      <a:rPr lang="en-US" sz="1400" b="0" i="0" smtClean="0">
                        <a:latin typeface="Cambria Math" panose="02040503050406030204" pitchFamily="18" charset="0"/>
                        <a:ea typeface="Cambria Math" panose="02040503050406030204" pitchFamily="18" charset="0"/>
                      </a:rPr>
                      <m:t> </m:t>
                    </m:r>
                  </m:oMath>
                </a14:m>
                <a:r>
                  <a:rPr lang="en-US" sz="1400" b="0" dirty="0"/>
                  <a:t>: return on actively managed funds, in excess of the passive benchmark, without costs and fees</a:t>
                </a:r>
              </a:p>
              <a:p>
                <a:pPr algn="just"/>
                <a:r>
                  <a:rPr lang="el-GR" sz="1400" b="0" dirty="0"/>
                  <a:t>α</a:t>
                </a:r>
                <a:r>
                  <a:rPr lang="en-US" sz="1400" b="0" dirty="0"/>
                  <a:t>: source of differential ability across managers</a:t>
                </a:r>
              </a:p>
              <a:p>
                <a:pPr algn="just"/>
                <a:r>
                  <a:rPr lang="en-US" sz="1400" b="0" dirty="0"/>
                  <a:t>𝜀</a:t>
                </a:r>
                <a:r>
                  <a:rPr lang="en-US" sz="1400" b="0" baseline="-25000" dirty="0"/>
                  <a:t>𝑡 </a:t>
                </a:r>
                <a:r>
                  <a:rPr lang="en-US" sz="1400" b="0" dirty="0"/>
                  <a:t>: error term, normally distributed with [0, σ</a:t>
                </a:r>
                <a:r>
                  <a:rPr lang="en-US" sz="1400" b="0" baseline="30000" dirty="0"/>
                  <a:t>2</a:t>
                </a:r>
                <a:r>
                  <a:rPr lang="en-US" sz="1400" b="0" dirty="0"/>
                  <a:t>]</a:t>
                </a:r>
              </a:p>
              <a:p>
                <a:pPr algn="just"/>
                <a:r>
                  <a:rPr lang="en-US" sz="1400" b="0" dirty="0"/>
                  <a:t>ω = </a:t>
                </a:r>
                <a14:m>
                  <m:oMath xmlns:m="http://schemas.openxmlformats.org/officeDocument/2006/math">
                    <m:f>
                      <m:fPr>
                        <m:ctrlPr>
                          <a:rPr lang="en-US" sz="1400" b="0" i="1" smtClean="0">
                            <a:latin typeface="Cambria Math" panose="02040503050406030204" pitchFamily="18" charset="0"/>
                          </a:rPr>
                        </m:ctrlPr>
                      </m:fPr>
                      <m:num>
                        <m:r>
                          <a:rPr lang="en-US" sz="1400" b="0" i="1" smtClean="0">
                            <a:latin typeface="Cambria Math" panose="02040503050406030204" pitchFamily="18" charset="0"/>
                          </a:rPr>
                          <m:t>1</m:t>
                        </m:r>
                      </m:num>
                      <m:den>
                        <m:r>
                          <m:rPr>
                            <m:nor/>
                          </m:rPr>
                          <a:rPr lang="en-US" sz="1400" b="0" dirty="0"/>
                          <m:t>σ</m:t>
                        </m:r>
                        <m:r>
                          <m:rPr>
                            <m:nor/>
                          </m:rPr>
                          <a:rPr lang="en-US" sz="1400" b="0" baseline="30000" dirty="0"/>
                          <m:t>2</m:t>
                        </m:r>
                      </m:den>
                    </m:f>
                  </m:oMath>
                </a14:m>
                <a:r>
                  <a:rPr lang="en-US" sz="1400" b="0" dirty="0"/>
                  <a:t> : precision of uncertainty </a:t>
                </a:r>
              </a:p>
              <a:p>
                <a:pPr algn="just"/>
                <a14:m>
                  <m:oMath xmlns:m="http://schemas.openxmlformats.org/officeDocument/2006/math">
                    <m:r>
                      <a:rPr lang="en-US" sz="1400" b="0" i="1">
                        <a:latin typeface="Cambria Math" panose="02040503050406030204" pitchFamily="18" charset="0"/>
                      </a:rPr>
                      <m:t>𝐶</m:t>
                    </m:r>
                    <m:d>
                      <m:dPr>
                        <m:ctrlPr>
                          <a:rPr lang="en-US" sz="1400" b="0" i="1">
                            <a:latin typeface="Cambria Math" panose="02040503050406030204" pitchFamily="18" charset="0"/>
                          </a:rPr>
                        </m:ctrlPr>
                      </m:dPr>
                      <m:e>
                        <m:sSub>
                          <m:sSubPr>
                            <m:ctrlPr>
                              <a:rPr lang="en-US" sz="1400" b="0" i="1">
                                <a:latin typeface="Cambria Math" panose="02040503050406030204" pitchFamily="18" charset="0"/>
                              </a:rPr>
                            </m:ctrlPr>
                          </m:sSubPr>
                          <m:e>
                            <m:r>
                              <a:rPr lang="en-US" sz="1400" b="0" i="1">
                                <a:latin typeface="Cambria Math" panose="02040503050406030204" pitchFamily="18" charset="0"/>
                              </a:rPr>
                              <m:t>𝑞</m:t>
                            </m:r>
                          </m:e>
                          <m:sub>
                            <m:r>
                              <a:rPr lang="en-US" sz="1400" b="0" i="1">
                                <a:latin typeface="Cambria Math" panose="02040503050406030204" pitchFamily="18" charset="0"/>
                              </a:rPr>
                              <m:t>𝑡</m:t>
                            </m:r>
                          </m:sub>
                        </m:sSub>
                      </m:e>
                    </m:d>
                  </m:oMath>
                </a14:m>
                <a:r>
                  <a:rPr lang="en-US" sz="1400" b="0" dirty="0"/>
                  <a:t>: costs incurred when actively managing a fund of size </a:t>
                </a:r>
                <a14:m>
                  <m:oMath xmlns:m="http://schemas.openxmlformats.org/officeDocument/2006/math">
                    <m:sSub>
                      <m:sSubPr>
                        <m:ctrlPr>
                          <a:rPr lang="en-US" sz="1400" b="0" i="1">
                            <a:latin typeface="Cambria Math" panose="02040503050406030204" pitchFamily="18" charset="0"/>
                          </a:rPr>
                        </m:ctrlPr>
                      </m:sSubPr>
                      <m:e>
                        <m:r>
                          <a:rPr lang="en-US" sz="1400" b="0" i="1">
                            <a:latin typeface="Cambria Math" panose="02040503050406030204" pitchFamily="18" charset="0"/>
                          </a:rPr>
                          <m:t>𝑞</m:t>
                        </m:r>
                      </m:e>
                      <m:sub>
                        <m:r>
                          <a:rPr lang="en-US" sz="1400" b="0" i="1">
                            <a:latin typeface="Cambria Math" panose="02040503050406030204" pitchFamily="18" charset="0"/>
                          </a:rPr>
                          <m:t>𝑡</m:t>
                        </m:r>
                      </m:sub>
                    </m:sSub>
                  </m:oMath>
                </a14:m>
                <a:r>
                  <a:rPr lang="en-US" sz="1400" b="0" dirty="0"/>
                  <a:t>, for all q≥</a:t>
                </a:r>
                <a:r>
                  <a:rPr lang="en-US" altLang="zh-CN" sz="1400" b="0" dirty="0"/>
                  <a:t>0</a:t>
                </a:r>
                <a:r>
                  <a:rPr lang="en-US" sz="1400" b="0" dirty="0"/>
                  <a:t>, </a:t>
                </a:r>
                <a14:m>
                  <m:oMath xmlns:m="http://schemas.openxmlformats.org/officeDocument/2006/math">
                    <m:r>
                      <a:rPr lang="en-US" sz="1400" b="0" i="1">
                        <a:latin typeface="Cambria Math" panose="02040503050406030204" pitchFamily="18" charset="0"/>
                      </a:rPr>
                      <m:t>𝐶</m:t>
                    </m:r>
                    <m:d>
                      <m:dPr>
                        <m:ctrlPr>
                          <a:rPr lang="en-US" sz="1400" b="0" i="1">
                            <a:latin typeface="Cambria Math" panose="02040503050406030204" pitchFamily="18" charset="0"/>
                          </a:rPr>
                        </m:ctrlPr>
                      </m:dPr>
                      <m:e>
                        <m:sSub>
                          <m:sSubPr>
                            <m:ctrlPr>
                              <a:rPr lang="en-US" sz="1400" b="0" i="1">
                                <a:latin typeface="Cambria Math" panose="02040503050406030204" pitchFamily="18" charset="0"/>
                              </a:rPr>
                            </m:ctrlPr>
                          </m:sSubPr>
                          <m:e>
                            <m:r>
                              <a:rPr lang="en-US" sz="1400" b="0" i="1">
                                <a:latin typeface="Cambria Math" panose="02040503050406030204" pitchFamily="18" charset="0"/>
                              </a:rPr>
                              <m:t>𝑞</m:t>
                            </m:r>
                          </m:e>
                          <m:sub>
                            <m:r>
                              <a:rPr lang="en-US" sz="1400" b="0" i="1">
                                <a:latin typeface="Cambria Math" panose="02040503050406030204" pitchFamily="18" charset="0"/>
                              </a:rPr>
                              <m:t>𝑡</m:t>
                            </m:r>
                          </m:sub>
                        </m:sSub>
                      </m:e>
                    </m:d>
                  </m:oMath>
                </a14:m>
                <a:r>
                  <a:rPr lang="en-US" sz="1400" b="0" dirty="0"/>
                  <a:t> ≥</a:t>
                </a:r>
                <a:r>
                  <a:rPr lang="en-US" altLang="zh-CN" sz="1400" b="0" dirty="0"/>
                  <a:t>0, </a:t>
                </a:r>
                <a14:m>
                  <m:oMath xmlns:m="http://schemas.openxmlformats.org/officeDocument/2006/math">
                    <m:r>
                      <a:rPr lang="en-US" sz="1400" b="0" i="1">
                        <a:latin typeface="Cambria Math" panose="02040503050406030204" pitchFamily="18" charset="0"/>
                      </a:rPr>
                      <m:t>𝐶</m:t>
                    </m:r>
                    <m:r>
                      <a:rPr lang="en-US" sz="1400" b="0" i="1" smtClean="0">
                        <a:latin typeface="Cambria Math" panose="02040503050406030204" pitchFamily="18" charset="0"/>
                      </a:rPr>
                      <m:t>′</m:t>
                    </m:r>
                    <m:d>
                      <m:dPr>
                        <m:ctrlPr>
                          <a:rPr lang="en-US" sz="1400" b="0" i="1">
                            <a:latin typeface="Cambria Math" panose="02040503050406030204" pitchFamily="18" charset="0"/>
                          </a:rPr>
                        </m:ctrlPr>
                      </m:dPr>
                      <m:e>
                        <m:sSub>
                          <m:sSubPr>
                            <m:ctrlPr>
                              <a:rPr lang="en-US" sz="1400" b="0" i="1">
                                <a:latin typeface="Cambria Math" panose="02040503050406030204" pitchFamily="18" charset="0"/>
                              </a:rPr>
                            </m:ctrlPr>
                          </m:sSubPr>
                          <m:e>
                            <m:r>
                              <a:rPr lang="en-US" sz="1400" b="0" i="1">
                                <a:latin typeface="Cambria Math" panose="02040503050406030204" pitchFamily="18" charset="0"/>
                              </a:rPr>
                              <m:t>𝑞</m:t>
                            </m:r>
                          </m:e>
                          <m:sub>
                            <m:r>
                              <a:rPr lang="en-US" sz="1400" b="0" i="1">
                                <a:latin typeface="Cambria Math" panose="02040503050406030204" pitchFamily="18" charset="0"/>
                              </a:rPr>
                              <m:t>𝑡</m:t>
                            </m:r>
                          </m:sub>
                        </m:sSub>
                      </m:e>
                    </m:d>
                  </m:oMath>
                </a14:m>
                <a:r>
                  <a:rPr lang="en-US" sz="1400" b="0" dirty="0"/>
                  <a:t> &gt;</a:t>
                </a:r>
                <a:r>
                  <a:rPr lang="en-US" altLang="zh-CN" sz="1400" b="0" dirty="0"/>
                  <a:t>0, and </a:t>
                </a:r>
                <a14:m>
                  <m:oMath xmlns:m="http://schemas.openxmlformats.org/officeDocument/2006/math">
                    <m:r>
                      <a:rPr lang="en-US" sz="1400" b="0" i="1">
                        <a:latin typeface="Cambria Math" panose="02040503050406030204" pitchFamily="18" charset="0"/>
                      </a:rPr>
                      <m:t>𝐶</m:t>
                    </m:r>
                    <m:r>
                      <a:rPr lang="en-US" sz="1400" b="0" i="1">
                        <a:latin typeface="Cambria Math" panose="02040503050406030204" pitchFamily="18" charset="0"/>
                      </a:rPr>
                      <m:t>′′</m:t>
                    </m:r>
                    <m:d>
                      <m:dPr>
                        <m:ctrlPr>
                          <a:rPr lang="en-US" sz="1400" b="0" i="1">
                            <a:latin typeface="Cambria Math" panose="02040503050406030204" pitchFamily="18" charset="0"/>
                          </a:rPr>
                        </m:ctrlPr>
                      </m:dPr>
                      <m:e>
                        <m:sSub>
                          <m:sSubPr>
                            <m:ctrlPr>
                              <a:rPr lang="en-US" sz="1400" b="0" i="1">
                                <a:latin typeface="Cambria Math" panose="02040503050406030204" pitchFamily="18" charset="0"/>
                              </a:rPr>
                            </m:ctrlPr>
                          </m:sSubPr>
                          <m:e>
                            <m:r>
                              <a:rPr lang="en-US" sz="1400" b="0" i="1">
                                <a:latin typeface="Cambria Math" panose="02040503050406030204" pitchFamily="18" charset="0"/>
                              </a:rPr>
                              <m:t>𝑞</m:t>
                            </m:r>
                          </m:e>
                          <m:sub>
                            <m:r>
                              <a:rPr lang="en-US" sz="1400" b="0" i="1">
                                <a:latin typeface="Cambria Math" panose="02040503050406030204" pitchFamily="18" charset="0"/>
                              </a:rPr>
                              <m:t>𝑡</m:t>
                            </m:r>
                          </m:sub>
                        </m:sSub>
                      </m:e>
                    </m:d>
                  </m:oMath>
                </a14:m>
                <a:r>
                  <a:rPr lang="en-US" sz="1400" b="0" dirty="0"/>
                  <a:t> &gt;</a:t>
                </a:r>
                <a:r>
                  <a:rPr lang="en-US" altLang="zh-CN" sz="1400" b="0" dirty="0"/>
                  <a:t>0</a:t>
                </a:r>
                <a:endParaRPr lang="en-US" sz="1400" b="0" dirty="0"/>
              </a:p>
              <a:p>
                <a:pPr algn="just"/>
                <a:endParaRPr lang="en-US" sz="1200" b="0" dirty="0"/>
              </a:p>
              <a:p>
                <a:pPr algn="just"/>
                <a:endParaRPr lang="en-US" sz="1800" b="0" dirty="0"/>
              </a:p>
            </p:txBody>
          </p:sp>
        </mc:Choice>
        <mc:Fallback>
          <p:sp>
            <p:nvSpPr>
              <p:cNvPr id="2" name="Text Placeholder 1">
                <a:extLst>
                  <a:ext uri="{FF2B5EF4-FFF2-40B4-BE49-F238E27FC236}">
                    <a16:creationId xmlns:a16="http://schemas.microsoft.com/office/drawing/2014/main" id="{AD89C73A-7234-6147-B7EF-4630FC6C593F}"/>
                  </a:ext>
                </a:extLst>
              </p:cNvPr>
              <p:cNvSpPr>
                <a:spLocks noGrp="1" noRot="1" noChangeAspect="1" noMove="1" noResize="1" noEditPoints="1" noAdjustHandles="1" noChangeArrowheads="1" noChangeShapeType="1" noTextEdit="1"/>
              </p:cNvSpPr>
              <p:nvPr>
                <p:ph type="body" sz="quarter" idx="10"/>
              </p:nvPr>
            </p:nvSpPr>
            <p:spPr>
              <a:xfrm>
                <a:off x="1606031" y="806316"/>
                <a:ext cx="8979938" cy="5728997"/>
              </a:xfrm>
              <a:blipFill>
                <a:blip r:embed="rId3"/>
                <a:stretch>
                  <a:fillRect l="-1560" t="-1383" r="-1357"/>
                </a:stretch>
              </a:blipFill>
            </p:spPr>
            <p:txBody>
              <a:bodyPr/>
              <a:lstStyle/>
              <a:p>
                <a:r>
                  <a:rPr lang="en-US">
                    <a:noFill/>
                  </a:rPr>
                  <a:t> </a:t>
                </a:r>
              </a:p>
            </p:txBody>
          </p:sp>
        </mc:Fallback>
      </mc:AlternateContent>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13354"/>
            <a:ext cx="7772400" cy="492962"/>
          </a:xfrm>
        </p:spPr>
        <p:txBody>
          <a:bodyPr/>
          <a:lstStyle/>
          <a:p>
            <a:pPr>
              <a:lnSpc>
                <a:spcPct val="95000"/>
              </a:lnSpc>
            </a:pPr>
            <a:r>
              <a:rPr lang="en-US" sz="2800" spc="-30" dirty="0">
                <a:solidFill>
                  <a:schemeClr val="tx2"/>
                </a:solidFill>
              </a:rPr>
              <a:t>Model Interpretation - Significant parameters</a:t>
            </a:r>
          </a:p>
        </p:txBody>
      </p:sp>
      <p:pic>
        <p:nvPicPr>
          <p:cNvPr id="3" name="Picture 2">
            <a:extLst>
              <a:ext uri="{FF2B5EF4-FFF2-40B4-BE49-F238E27FC236}">
                <a16:creationId xmlns:a16="http://schemas.microsoft.com/office/drawing/2014/main" id="{A228EC8A-A0C1-4BF6-B569-470FC272B0D9}"/>
              </a:ext>
            </a:extLst>
          </p:cNvPr>
          <p:cNvPicPr>
            <a:picLocks noChangeAspect="1"/>
          </p:cNvPicPr>
          <p:nvPr/>
        </p:nvPicPr>
        <p:blipFill rotWithShape="1">
          <a:blip r:embed="rId4"/>
          <a:srcRect l="4822" t="27868" r="4108" b="11425"/>
          <a:stretch/>
        </p:blipFill>
        <p:spPr>
          <a:xfrm>
            <a:off x="3844211" y="4040155"/>
            <a:ext cx="3722915" cy="410547"/>
          </a:xfrm>
          <a:prstGeom prst="rect">
            <a:avLst/>
          </a:prstGeom>
        </p:spPr>
      </p:pic>
    </p:spTree>
    <p:extLst>
      <p:ext uri="{BB962C8B-B14F-4D97-AF65-F5344CB8AC3E}">
        <p14:creationId xmlns:p14="http://schemas.microsoft.com/office/powerpoint/2010/main" val="35859581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13354"/>
            <a:ext cx="7772400" cy="492962"/>
          </a:xfrm>
        </p:spPr>
        <p:txBody>
          <a:bodyPr/>
          <a:lstStyle/>
          <a:p>
            <a:pPr>
              <a:lnSpc>
                <a:spcPct val="95000"/>
              </a:lnSpc>
            </a:pPr>
            <a:r>
              <a:rPr lang="en-US" sz="2800" spc="-30" dirty="0">
                <a:solidFill>
                  <a:schemeClr val="tx2"/>
                </a:solidFill>
              </a:rPr>
              <a:t>Model Interpretation - Significant parameters</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82C0A5A7-774E-4AD3-BE1A-E980669B94C2}"/>
                  </a:ext>
                </a:extLst>
              </p:cNvPr>
              <p:cNvSpPr txBox="1"/>
              <p:nvPr/>
            </p:nvSpPr>
            <p:spPr>
              <a:xfrm>
                <a:off x="1264596" y="963038"/>
                <a:ext cx="9484468" cy="4950651"/>
              </a:xfrm>
              <a:prstGeom prst="rect">
                <a:avLst/>
              </a:prstGeom>
              <a:noFill/>
            </p:spPr>
            <p:txBody>
              <a:bodyPr wrap="square" rtlCol="0">
                <a:spAutoFit/>
              </a:bodyPr>
              <a:lstStyle/>
              <a:p>
                <a:r>
                  <a:rPr lang="en-US" dirty="0">
                    <a:latin typeface="Source Sans Pro" panose="020B0503030403020204" pitchFamily="34" charset="0"/>
                    <a:ea typeface="Source Sans Pro" panose="020B0503030403020204" pitchFamily="34" charset="0"/>
                  </a:rPr>
                  <a:t>Excess return over benchmark that investors receive in period t+1:</a:t>
                </a: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r>
                  <a:rPr lang="en-US" dirty="0">
                    <a:latin typeface="Source Sans Pro" panose="020B0503030403020204" pitchFamily="34" charset="0"/>
                    <a:ea typeface="Source Sans Pro" panose="020B0503030403020204" pitchFamily="34" charset="0"/>
                  </a:rPr>
                  <a:t>Unit cost associated with investing in the actively managed fund</a:t>
                </a: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r>
                  <a:rPr lang="en-US" dirty="0">
                    <a:latin typeface="Source Sans Pro" panose="020B0503030403020204" pitchFamily="34" charset="0"/>
                    <a:ea typeface="Source Sans Pro" panose="020B0503030403020204" pitchFamily="34" charset="0"/>
                  </a:rPr>
                  <a:t>Prior about the ability of the fund’s management is that α is normally distributed with mean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m:t>
                        </m:r>
                      </m:e>
                      <m:sub>
                        <m:r>
                          <a:rPr lang="en-US" i="1">
                            <a:latin typeface="Cambria Math" panose="02040503050406030204" pitchFamily="18" charset="0"/>
                          </a:rPr>
                          <m:t>0</m:t>
                        </m:r>
                      </m:sub>
                    </m:sSub>
                  </m:oMath>
                </a14:m>
                <a:r>
                  <a:rPr lang="en-US" dirty="0">
                    <a:latin typeface="Source Sans Pro" panose="020B0503030403020204" pitchFamily="34" charset="0"/>
                    <a:ea typeface="Source Sans Pro" panose="020B0503030403020204" pitchFamily="34" charset="0"/>
                  </a:rPr>
                  <a:t> and variance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𝜂</m:t>
                        </m:r>
                      </m:e>
                      <m:sup>
                        <m:r>
                          <a:rPr lang="en-US" i="1">
                            <a:latin typeface="Cambria Math" panose="02040503050406030204" pitchFamily="18" charset="0"/>
                          </a:rPr>
                          <m:t>2</m:t>
                        </m:r>
                      </m:sup>
                    </m:sSup>
                  </m:oMath>
                </a14:m>
                <a:r>
                  <a:rPr lang="en-US" dirty="0">
                    <a:latin typeface="Source Sans Pro" panose="020B0503030403020204" pitchFamily="34" charset="0"/>
                    <a:ea typeface="Source Sans Pro" panose="020B0503030403020204" pitchFamily="34" charset="0"/>
                  </a:rPr>
                  <a:t>. Precision of the prior is denoted </a:t>
                </a:r>
                <a:r>
                  <a:rPr lang="el-GR" dirty="0">
                    <a:latin typeface="Source Sans Pro" panose="020B0503030403020204" pitchFamily="34" charset="0"/>
                    <a:ea typeface="Source Sans Pro" panose="020B0503030403020204" pitchFamily="34" charset="0"/>
                  </a:rPr>
                  <a:t>γ</a:t>
                </a:r>
                <a:r>
                  <a:rPr lang="en-US" dirty="0">
                    <a:latin typeface="Source Sans Pro" panose="020B0503030403020204" pitchFamily="34" charset="0"/>
                    <a:ea typeface="Source Sans Pro" panose="020B0503030403020204" pitchFamily="34" charset="0"/>
                  </a:rPr>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sSup>
                          <m:sSupPr>
                            <m:ctrlPr>
                              <a:rPr lang="en-US" i="1">
                                <a:latin typeface="Cambria Math" panose="02040503050406030204" pitchFamily="18" charset="0"/>
                              </a:rPr>
                            </m:ctrlPr>
                          </m:sSupPr>
                          <m:e>
                            <m:r>
                              <a:rPr lang="en-US" i="1">
                                <a:latin typeface="Cambria Math" panose="02040503050406030204" pitchFamily="18" charset="0"/>
                              </a:rPr>
                              <m:t>𝜂</m:t>
                            </m:r>
                          </m:e>
                          <m:sup>
                            <m:r>
                              <a:rPr lang="en-US" i="1">
                                <a:latin typeface="Cambria Math" panose="02040503050406030204" pitchFamily="18" charset="0"/>
                              </a:rPr>
                              <m:t>2</m:t>
                            </m:r>
                          </m:sup>
                        </m:sSup>
                      </m:den>
                    </m:f>
                  </m:oMath>
                </a14:m>
                <a:r>
                  <a:rPr lang="en-US" dirty="0">
                    <a:latin typeface="Source Sans Pro" panose="020B0503030403020204" pitchFamily="34" charset="0"/>
                    <a:ea typeface="Source Sans Pro" panose="020B0503030403020204" pitchFamily="34" charset="0"/>
                  </a:rPr>
                  <a:t>.</a:t>
                </a:r>
              </a:p>
              <a:p>
                <a:endParaRPr lang="en-US" dirty="0">
                  <a:latin typeface="Source Sans Pro" panose="020B0503030403020204" pitchFamily="34" charset="0"/>
                  <a:ea typeface="Source Sans Pro" panose="020B0503030403020204" pitchFamily="34" charset="0"/>
                </a:endParaRPr>
              </a:p>
              <a:p>
                <a:r>
                  <a:rPr lang="en-US" dirty="0">
                    <a:latin typeface="Source Sans Pro" panose="020B0503030403020204" pitchFamily="34" charset="0"/>
                    <a:ea typeface="Source Sans Pro" panose="020B0503030403020204" pitchFamily="34" charset="0"/>
                  </a:rPr>
                  <a:t>Update posterior mean of management ability based on return’s history at time t</a:t>
                </a: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p:txBody>
          </p:sp>
        </mc:Choice>
        <mc:Fallback>
          <p:sp>
            <p:nvSpPr>
              <p:cNvPr id="8" name="TextBox 7">
                <a:extLst>
                  <a:ext uri="{FF2B5EF4-FFF2-40B4-BE49-F238E27FC236}">
                    <a16:creationId xmlns:a16="http://schemas.microsoft.com/office/drawing/2014/main" id="{82C0A5A7-774E-4AD3-BE1A-E980669B94C2}"/>
                  </a:ext>
                </a:extLst>
              </p:cNvPr>
              <p:cNvSpPr txBox="1">
                <a:spLocks noRot="1" noChangeAspect="1" noMove="1" noResize="1" noEditPoints="1" noAdjustHandles="1" noChangeArrowheads="1" noChangeShapeType="1" noTextEdit="1"/>
              </p:cNvSpPr>
              <p:nvPr/>
            </p:nvSpPr>
            <p:spPr>
              <a:xfrm>
                <a:off x="1264596" y="963038"/>
                <a:ext cx="9484468" cy="4950651"/>
              </a:xfrm>
              <a:prstGeom prst="rect">
                <a:avLst/>
              </a:prstGeom>
              <a:blipFill>
                <a:blip r:embed="rId3"/>
                <a:stretch>
                  <a:fillRect l="-514" t="-739"/>
                </a:stretch>
              </a:blipFill>
            </p:spPr>
            <p:txBody>
              <a:bodyPr/>
              <a:lstStyle/>
              <a:p>
                <a:r>
                  <a:rPr lang="en-US">
                    <a:noFill/>
                  </a:rPr>
                  <a:t> </a:t>
                </a:r>
              </a:p>
            </p:txBody>
          </p:sp>
        </mc:Fallback>
      </mc:AlternateContent>
      <p:pic>
        <p:nvPicPr>
          <p:cNvPr id="10" name="Picture 9">
            <a:extLst>
              <a:ext uri="{FF2B5EF4-FFF2-40B4-BE49-F238E27FC236}">
                <a16:creationId xmlns:a16="http://schemas.microsoft.com/office/drawing/2014/main" id="{6A434F5E-8C13-481A-8B44-CD2F4B28E8CC}"/>
              </a:ext>
            </a:extLst>
          </p:cNvPr>
          <p:cNvPicPr>
            <a:picLocks noChangeAspect="1"/>
          </p:cNvPicPr>
          <p:nvPr/>
        </p:nvPicPr>
        <p:blipFill rotWithShape="1">
          <a:blip r:embed="rId4"/>
          <a:srcRect r="35035"/>
          <a:stretch/>
        </p:blipFill>
        <p:spPr>
          <a:xfrm>
            <a:off x="4393660" y="1348551"/>
            <a:ext cx="3135549" cy="1083364"/>
          </a:xfrm>
          <a:prstGeom prst="rect">
            <a:avLst/>
          </a:prstGeom>
        </p:spPr>
      </p:pic>
      <p:pic>
        <p:nvPicPr>
          <p:cNvPr id="11" name="Picture 10">
            <a:extLst>
              <a:ext uri="{FF2B5EF4-FFF2-40B4-BE49-F238E27FC236}">
                <a16:creationId xmlns:a16="http://schemas.microsoft.com/office/drawing/2014/main" id="{BBCDBCB1-B7FF-43F7-A69C-3E0DF7A4319E}"/>
              </a:ext>
            </a:extLst>
          </p:cNvPr>
          <p:cNvPicPr>
            <a:picLocks noChangeAspect="1"/>
          </p:cNvPicPr>
          <p:nvPr/>
        </p:nvPicPr>
        <p:blipFill rotWithShape="1">
          <a:blip r:embed="rId5"/>
          <a:srcRect r="53692"/>
          <a:stretch/>
        </p:blipFill>
        <p:spPr>
          <a:xfrm>
            <a:off x="4875060" y="3021412"/>
            <a:ext cx="2012123" cy="617909"/>
          </a:xfrm>
          <a:prstGeom prst="rect">
            <a:avLst/>
          </a:prstGeom>
        </p:spPr>
      </p:pic>
      <p:pic>
        <p:nvPicPr>
          <p:cNvPr id="12" name="Picture 11">
            <a:extLst>
              <a:ext uri="{FF2B5EF4-FFF2-40B4-BE49-F238E27FC236}">
                <a16:creationId xmlns:a16="http://schemas.microsoft.com/office/drawing/2014/main" id="{4549BD03-359C-4146-9AF0-D9CF86A1C384}"/>
              </a:ext>
            </a:extLst>
          </p:cNvPr>
          <p:cNvPicPr/>
          <p:nvPr/>
        </p:nvPicPr>
        <p:blipFill>
          <a:blip r:embed="rId6"/>
          <a:stretch>
            <a:fillRect/>
          </a:stretch>
        </p:blipFill>
        <p:spPr>
          <a:xfrm>
            <a:off x="4959090" y="5409153"/>
            <a:ext cx="2273820" cy="407987"/>
          </a:xfrm>
          <a:prstGeom prst="rect">
            <a:avLst/>
          </a:prstGeom>
        </p:spPr>
      </p:pic>
      <mc:AlternateContent xmlns:mc="http://schemas.openxmlformats.org/markup-compatibility/2006" xmlns:p14="http://schemas.microsoft.com/office/powerpoint/2010/main">
        <mc:Choice Requires="p14">
          <p:contentPart p14:bwMode="auto" r:id="rId7">
            <p14:nvContentPartPr>
              <p14:cNvPr id="13" name="Ink 12">
                <a:extLst>
                  <a:ext uri="{FF2B5EF4-FFF2-40B4-BE49-F238E27FC236}">
                    <a16:creationId xmlns:a16="http://schemas.microsoft.com/office/drawing/2014/main" id="{B462DB79-522E-4D73-AD92-8AEFB3BB063B}"/>
                  </a:ext>
                </a:extLst>
              </p14:cNvPr>
              <p14:cNvContentPartPr/>
              <p14:nvPr/>
            </p14:nvContentPartPr>
            <p14:xfrm>
              <a:off x="3161007" y="1254393"/>
              <a:ext cx="360" cy="360"/>
            </p14:xfrm>
          </p:contentPart>
        </mc:Choice>
        <mc:Fallback xmlns="">
          <p:pic>
            <p:nvPicPr>
              <p:cNvPr id="13" name="Ink 12">
                <a:extLst>
                  <a:ext uri="{FF2B5EF4-FFF2-40B4-BE49-F238E27FC236}">
                    <a16:creationId xmlns:a16="http://schemas.microsoft.com/office/drawing/2014/main" id="{B462DB79-522E-4D73-AD92-8AEFB3BB063B}"/>
                  </a:ext>
                </a:extLst>
              </p:cNvPr>
              <p:cNvPicPr/>
              <p:nvPr/>
            </p:nvPicPr>
            <p:blipFill>
              <a:blip r:embed="rId8"/>
              <a:stretch>
                <a:fillRect/>
              </a:stretch>
            </p:blipFill>
            <p:spPr>
              <a:xfrm>
                <a:off x="3143367" y="12187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3FE50E8E-C6F2-40CD-A25A-61583094EEEE}"/>
                  </a:ext>
                </a:extLst>
              </p14:cNvPr>
              <p14:cNvContentPartPr/>
              <p14:nvPr/>
            </p14:nvContentPartPr>
            <p14:xfrm>
              <a:off x="3161007" y="1254393"/>
              <a:ext cx="360" cy="360"/>
            </p14:xfrm>
          </p:contentPart>
        </mc:Choice>
        <mc:Fallback xmlns="">
          <p:pic>
            <p:nvPicPr>
              <p:cNvPr id="14" name="Ink 13">
                <a:extLst>
                  <a:ext uri="{FF2B5EF4-FFF2-40B4-BE49-F238E27FC236}">
                    <a16:creationId xmlns:a16="http://schemas.microsoft.com/office/drawing/2014/main" id="{3FE50E8E-C6F2-40CD-A25A-61583094EEEE}"/>
                  </a:ext>
                </a:extLst>
              </p:cNvPr>
              <p:cNvPicPr/>
              <p:nvPr/>
            </p:nvPicPr>
            <p:blipFill>
              <a:blip r:embed="rId8"/>
              <a:stretch>
                <a:fillRect/>
              </a:stretch>
            </p:blipFill>
            <p:spPr>
              <a:xfrm>
                <a:off x="3143367" y="12187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Ink 14">
                <a:extLst>
                  <a:ext uri="{FF2B5EF4-FFF2-40B4-BE49-F238E27FC236}">
                    <a16:creationId xmlns:a16="http://schemas.microsoft.com/office/drawing/2014/main" id="{6030ECBA-FBC1-48AD-A93F-E53A1FD55722}"/>
                  </a:ext>
                </a:extLst>
              </p14:cNvPr>
              <p14:cNvContentPartPr/>
              <p14:nvPr/>
            </p14:nvContentPartPr>
            <p14:xfrm>
              <a:off x="3161007" y="1254393"/>
              <a:ext cx="360" cy="360"/>
            </p14:xfrm>
          </p:contentPart>
        </mc:Choice>
        <mc:Fallback xmlns="">
          <p:pic>
            <p:nvPicPr>
              <p:cNvPr id="15" name="Ink 14">
                <a:extLst>
                  <a:ext uri="{FF2B5EF4-FFF2-40B4-BE49-F238E27FC236}">
                    <a16:creationId xmlns:a16="http://schemas.microsoft.com/office/drawing/2014/main" id="{6030ECBA-FBC1-48AD-A93F-E53A1FD55722}"/>
                  </a:ext>
                </a:extLst>
              </p:cNvPr>
              <p:cNvPicPr/>
              <p:nvPr/>
            </p:nvPicPr>
            <p:blipFill>
              <a:blip r:embed="rId8"/>
              <a:stretch>
                <a:fillRect/>
              </a:stretch>
            </p:blipFill>
            <p:spPr>
              <a:xfrm>
                <a:off x="3143367" y="1218753"/>
                <a:ext cx="36000" cy="72000"/>
              </a:xfrm>
              <a:prstGeom prst="rect">
                <a:avLst/>
              </a:prstGeom>
            </p:spPr>
          </p:pic>
        </mc:Fallback>
      </mc:AlternateContent>
    </p:spTree>
    <p:extLst>
      <p:ext uri="{BB962C8B-B14F-4D97-AF65-F5344CB8AC3E}">
        <p14:creationId xmlns:p14="http://schemas.microsoft.com/office/powerpoint/2010/main" val="30341781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04023"/>
            <a:ext cx="9646412" cy="492962"/>
          </a:xfrm>
        </p:spPr>
        <p:txBody>
          <a:bodyPr/>
          <a:lstStyle/>
          <a:p>
            <a:pPr>
              <a:lnSpc>
                <a:spcPct val="95000"/>
              </a:lnSpc>
            </a:pPr>
            <a:r>
              <a:rPr lang="en-US" sz="2800" spc="-30" dirty="0">
                <a:solidFill>
                  <a:schemeClr val="tx2"/>
                </a:solidFill>
              </a:rPr>
              <a:t>Model Interpretation – Analysis of funds flow and performance</a:t>
            </a:r>
          </a:p>
        </p:txBody>
      </p:sp>
      <p:sp>
        <p:nvSpPr>
          <p:cNvPr id="3" name="TextBox 2">
            <a:extLst>
              <a:ext uri="{FF2B5EF4-FFF2-40B4-BE49-F238E27FC236}">
                <a16:creationId xmlns:a16="http://schemas.microsoft.com/office/drawing/2014/main" id="{FBE0D2A6-C363-4A6B-980E-6BBA0A8F4D44}"/>
              </a:ext>
            </a:extLst>
          </p:cNvPr>
          <p:cNvSpPr txBox="1"/>
          <p:nvPr/>
        </p:nvSpPr>
        <p:spPr>
          <a:xfrm>
            <a:off x="1167319" y="806316"/>
            <a:ext cx="9503924" cy="5078313"/>
          </a:xfrm>
          <a:prstGeom prst="rect">
            <a:avLst/>
          </a:prstGeom>
          <a:noFill/>
        </p:spPr>
        <p:txBody>
          <a:bodyPr wrap="square" rtlCol="0">
            <a:spAutoFit/>
          </a:bodyPr>
          <a:lstStyle/>
          <a:p>
            <a:r>
              <a:rPr lang="en-US" dirty="0">
                <a:latin typeface="Source Sans Pro" panose="020B0503030403020204" pitchFamily="34" charset="0"/>
                <a:ea typeface="Source Sans Pro" panose="020B0503030403020204" pitchFamily="34" charset="0"/>
              </a:rPr>
              <a:t>Funds flow to and from each fund so that the expected excess return to investing in any surviving fund is zero.</a:t>
            </a: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altLang="zh-CN" b="1" dirty="0">
              <a:latin typeface="Source Sans Pro" panose="020B0503030403020204" pitchFamily="34" charset="0"/>
              <a:ea typeface="Source Sans Pro" panose="020B0503030403020204" pitchFamily="34" charset="0"/>
            </a:endParaRPr>
          </a:p>
          <a:p>
            <a:r>
              <a:rPr lang="en-US" altLang="zh-CN" b="1" dirty="0">
                <a:latin typeface="Source Sans Pro" panose="020B0503030403020204" pitchFamily="34" charset="0"/>
                <a:ea typeface="Source Sans Pro" panose="020B0503030403020204" pitchFamily="34" charset="0"/>
              </a:rPr>
              <a:t>Implications</a:t>
            </a:r>
            <a:r>
              <a:rPr lang="zh-CN" altLang="en-US" b="1" dirty="0">
                <a:latin typeface="Source Sans Pro" panose="020B0503030403020204" pitchFamily="34" charset="0"/>
              </a:rPr>
              <a:t>：</a:t>
            </a:r>
            <a:endParaRPr lang="en-US" altLang="zh-CN" b="1" dirty="0">
              <a:latin typeface="Source Sans Pro" panose="020B0503030403020204" pitchFamily="34" charset="0"/>
              <a:ea typeface="Source Sans Pro" panose="020B0503030403020204" pitchFamily="34" charset="0"/>
            </a:endParaRPr>
          </a:p>
          <a:p>
            <a:pPr marL="285750" indent="-285750">
              <a:buFont typeface="Arial" panose="020B0604020202020204" pitchFamily="34" charset="0"/>
              <a:buChar char="•"/>
            </a:pPr>
            <a:r>
              <a:rPr lang="en-US" altLang="zh-CN" dirty="0">
                <a:latin typeface="Source Sans Pro" panose="020B0503030403020204" pitchFamily="34" charset="0"/>
                <a:ea typeface="Source Sans Pro" panose="020B0503030403020204" pitchFamily="34" charset="0"/>
              </a:rPr>
              <a:t>G</a:t>
            </a:r>
            <a:r>
              <a:rPr lang="en-US" dirty="0">
                <a:latin typeface="Source Sans Pro" panose="020B0503030403020204" pitchFamily="34" charset="0"/>
                <a:ea typeface="Source Sans Pro" panose="020B0503030403020204" pitchFamily="34" charset="0"/>
              </a:rPr>
              <a:t>ood performance results in an inflow of funds.</a:t>
            </a:r>
          </a:p>
          <a:p>
            <a:pPr marL="285750" indent="-285750">
              <a:buFont typeface="Arial" panose="020B0604020202020204" pitchFamily="34" charset="0"/>
              <a:buChar char="•"/>
            </a:pPr>
            <a:r>
              <a:rPr lang="en-US" dirty="0">
                <a:latin typeface="Source Sans Pro" panose="020B0503030403020204" pitchFamily="34" charset="0"/>
                <a:ea typeface="Source Sans Pro" panose="020B0503030403020204" pitchFamily="34" charset="0"/>
              </a:rPr>
              <a:t>Flows to younger funds respond much more dramatically to performance than flows to more mature funds. </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00854BB3-196E-4809-853F-3EF528803F1D}"/>
                  </a:ext>
                </a:extLst>
              </p14:cNvPr>
              <p14:cNvContentPartPr/>
              <p14:nvPr/>
            </p14:nvContentPartPr>
            <p14:xfrm>
              <a:off x="6244767" y="2762433"/>
              <a:ext cx="360" cy="360"/>
            </p14:xfrm>
          </p:contentPart>
        </mc:Choice>
        <mc:Fallback xmlns="">
          <p:pic>
            <p:nvPicPr>
              <p:cNvPr id="6" name="Ink 5">
                <a:extLst>
                  <a:ext uri="{FF2B5EF4-FFF2-40B4-BE49-F238E27FC236}">
                    <a16:creationId xmlns:a16="http://schemas.microsoft.com/office/drawing/2014/main" id="{00854BB3-196E-4809-853F-3EF528803F1D}"/>
                  </a:ext>
                </a:extLst>
              </p:cNvPr>
              <p:cNvPicPr/>
              <p:nvPr/>
            </p:nvPicPr>
            <p:blipFill>
              <a:blip r:embed="rId4"/>
              <a:stretch>
                <a:fillRect/>
              </a:stretch>
            </p:blipFill>
            <p:spPr>
              <a:xfrm>
                <a:off x="6227127" y="27264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F8CDB21D-4113-4159-94E6-A195DB433212}"/>
                  </a:ext>
                </a:extLst>
              </p14:cNvPr>
              <p14:cNvContentPartPr/>
              <p14:nvPr/>
            </p14:nvContentPartPr>
            <p14:xfrm>
              <a:off x="4737087" y="1954953"/>
              <a:ext cx="360" cy="360"/>
            </p14:xfrm>
          </p:contentPart>
        </mc:Choice>
        <mc:Fallback xmlns="">
          <p:pic>
            <p:nvPicPr>
              <p:cNvPr id="7" name="Ink 6">
                <a:extLst>
                  <a:ext uri="{FF2B5EF4-FFF2-40B4-BE49-F238E27FC236}">
                    <a16:creationId xmlns:a16="http://schemas.microsoft.com/office/drawing/2014/main" id="{F8CDB21D-4113-4159-94E6-A195DB433212}"/>
                  </a:ext>
                </a:extLst>
              </p:cNvPr>
              <p:cNvPicPr/>
              <p:nvPr/>
            </p:nvPicPr>
            <p:blipFill>
              <a:blip r:embed="rId4"/>
              <a:stretch>
                <a:fillRect/>
              </a:stretch>
            </p:blipFill>
            <p:spPr>
              <a:xfrm>
                <a:off x="4719087" y="19189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A8DCF339-A5A4-4BF0-B468-14369A5E0F00}"/>
                  </a:ext>
                </a:extLst>
              </p14:cNvPr>
              <p14:cNvContentPartPr/>
              <p14:nvPr/>
            </p14:nvContentPartPr>
            <p14:xfrm>
              <a:off x="4532607" y="1313073"/>
              <a:ext cx="360" cy="360"/>
            </p14:xfrm>
          </p:contentPart>
        </mc:Choice>
        <mc:Fallback xmlns="">
          <p:pic>
            <p:nvPicPr>
              <p:cNvPr id="9" name="Ink 8">
                <a:extLst>
                  <a:ext uri="{FF2B5EF4-FFF2-40B4-BE49-F238E27FC236}">
                    <a16:creationId xmlns:a16="http://schemas.microsoft.com/office/drawing/2014/main" id="{A8DCF339-A5A4-4BF0-B468-14369A5E0F00}"/>
                  </a:ext>
                </a:extLst>
              </p:cNvPr>
              <p:cNvPicPr/>
              <p:nvPr/>
            </p:nvPicPr>
            <p:blipFill>
              <a:blip r:embed="rId4"/>
              <a:stretch>
                <a:fillRect/>
              </a:stretch>
            </p:blipFill>
            <p:spPr>
              <a:xfrm>
                <a:off x="4514607" y="12770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Ink 12">
                <a:extLst>
                  <a:ext uri="{FF2B5EF4-FFF2-40B4-BE49-F238E27FC236}">
                    <a16:creationId xmlns:a16="http://schemas.microsoft.com/office/drawing/2014/main" id="{29E9B77C-59B2-46A9-B95D-582AF02999B9}"/>
                  </a:ext>
                </a:extLst>
              </p14:cNvPr>
              <p14:cNvContentPartPr/>
              <p14:nvPr/>
            </p14:nvContentPartPr>
            <p14:xfrm>
              <a:off x="3511287" y="1303353"/>
              <a:ext cx="360" cy="360"/>
            </p14:xfrm>
          </p:contentPart>
        </mc:Choice>
        <mc:Fallback xmlns="">
          <p:pic>
            <p:nvPicPr>
              <p:cNvPr id="13" name="Ink 12">
                <a:extLst>
                  <a:ext uri="{FF2B5EF4-FFF2-40B4-BE49-F238E27FC236}">
                    <a16:creationId xmlns:a16="http://schemas.microsoft.com/office/drawing/2014/main" id="{29E9B77C-59B2-46A9-B95D-582AF02999B9}"/>
                  </a:ext>
                </a:extLst>
              </p:cNvPr>
              <p:cNvPicPr/>
              <p:nvPr/>
            </p:nvPicPr>
            <p:blipFill>
              <a:blip r:embed="rId4"/>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4" name="Ink 13">
                <a:extLst>
                  <a:ext uri="{FF2B5EF4-FFF2-40B4-BE49-F238E27FC236}">
                    <a16:creationId xmlns:a16="http://schemas.microsoft.com/office/drawing/2014/main" id="{E1109CD8-9311-4E25-AB89-3AA3664F4107}"/>
                  </a:ext>
                </a:extLst>
              </p14:cNvPr>
              <p14:cNvContentPartPr/>
              <p14:nvPr/>
            </p14:nvContentPartPr>
            <p14:xfrm>
              <a:off x="3511287" y="1303353"/>
              <a:ext cx="360" cy="360"/>
            </p14:xfrm>
          </p:contentPart>
        </mc:Choice>
        <mc:Fallback xmlns="">
          <p:pic>
            <p:nvPicPr>
              <p:cNvPr id="14" name="Ink 13">
                <a:extLst>
                  <a:ext uri="{FF2B5EF4-FFF2-40B4-BE49-F238E27FC236}">
                    <a16:creationId xmlns:a16="http://schemas.microsoft.com/office/drawing/2014/main" id="{E1109CD8-9311-4E25-AB89-3AA3664F4107}"/>
                  </a:ext>
                </a:extLst>
              </p:cNvPr>
              <p:cNvPicPr/>
              <p:nvPr/>
            </p:nvPicPr>
            <p:blipFill>
              <a:blip r:embed="rId4"/>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C0CC017F-FC15-49CE-9985-1AF8E10F1BCE}"/>
                  </a:ext>
                </a:extLst>
              </p14:cNvPr>
              <p14:cNvContentPartPr/>
              <p14:nvPr/>
            </p14:nvContentPartPr>
            <p14:xfrm>
              <a:off x="3238767" y="1245033"/>
              <a:ext cx="360" cy="360"/>
            </p14:xfrm>
          </p:contentPart>
        </mc:Choice>
        <mc:Fallback xmlns="">
          <p:pic>
            <p:nvPicPr>
              <p:cNvPr id="15" name="Ink 14">
                <a:extLst>
                  <a:ext uri="{FF2B5EF4-FFF2-40B4-BE49-F238E27FC236}">
                    <a16:creationId xmlns:a16="http://schemas.microsoft.com/office/drawing/2014/main" id="{C0CC017F-FC15-49CE-9985-1AF8E10F1BCE}"/>
                  </a:ext>
                </a:extLst>
              </p:cNvPr>
              <p:cNvPicPr/>
              <p:nvPr/>
            </p:nvPicPr>
            <p:blipFill>
              <a:blip r:embed="rId4"/>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8D69F558-1798-45CD-A2E2-3D334A2C3341}"/>
                  </a:ext>
                </a:extLst>
              </p14:cNvPr>
              <p14:cNvContentPartPr/>
              <p14:nvPr/>
            </p14:nvContentPartPr>
            <p14:xfrm>
              <a:off x="3238767" y="1245033"/>
              <a:ext cx="360" cy="360"/>
            </p14:xfrm>
          </p:contentPart>
        </mc:Choice>
        <mc:Fallback xmlns="">
          <p:pic>
            <p:nvPicPr>
              <p:cNvPr id="16" name="Ink 15">
                <a:extLst>
                  <a:ext uri="{FF2B5EF4-FFF2-40B4-BE49-F238E27FC236}">
                    <a16:creationId xmlns:a16="http://schemas.microsoft.com/office/drawing/2014/main" id="{8D69F558-1798-45CD-A2E2-3D334A2C3341}"/>
                  </a:ext>
                </a:extLst>
              </p:cNvPr>
              <p:cNvPicPr/>
              <p:nvPr/>
            </p:nvPicPr>
            <p:blipFill>
              <a:blip r:embed="rId4"/>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7" name="Ink 16">
                <a:extLst>
                  <a:ext uri="{FF2B5EF4-FFF2-40B4-BE49-F238E27FC236}">
                    <a16:creationId xmlns:a16="http://schemas.microsoft.com/office/drawing/2014/main" id="{529CB71D-F6ED-4B57-B07A-50DBAD09AF65}"/>
                  </a:ext>
                </a:extLst>
              </p14:cNvPr>
              <p14:cNvContentPartPr/>
              <p14:nvPr/>
            </p14:nvContentPartPr>
            <p14:xfrm>
              <a:off x="2052207" y="223353"/>
              <a:ext cx="360" cy="360"/>
            </p14:xfrm>
          </p:contentPart>
        </mc:Choice>
        <mc:Fallback xmlns="">
          <p:pic>
            <p:nvPicPr>
              <p:cNvPr id="17" name="Ink 16">
                <a:extLst>
                  <a:ext uri="{FF2B5EF4-FFF2-40B4-BE49-F238E27FC236}">
                    <a16:creationId xmlns:a16="http://schemas.microsoft.com/office/drawing/2014/main" id="{529CB71D-F6ED-4B57-B07A-50DBAD09AF65}"/>
                  </a:ext>
                </a:extLst>
              </p:cNvPr>
              <p:cNvPicPr/>
              <p:nvPr/>
            </p:nvPicPr>
            <p:blipFill>
              <a:blip r:embed="rId4"/>
              <a:stretch>
                <a:fillRect/>
              </a:stretch>
            </p:blipFill>
            <p:spPr>
              <a:xfrm>
                <a:off x="2034207" y="18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8" name="Ink 17">
                <a:extLst>
                  <a:ext uri="{FF2B5EF4-FFF2-40B4-BE49-F238E27FC236}">
                    <a16:creationId xmlns:a16="http://schemas.microsoft.com/office/drawing/2014/main" id="{D5EA1FE7-45B4-41E9-8A9A-5266D8798C9A}"/>
                  </a:ext>
                </a:extLst>
              </p14:cNvPr>
              <p14:cNvContentPartPr/>
              <p14:nvPr/>
            </p14:nvContentPartPr>
            <p14:xfrm>
              <a:off x="3433527" y="1643913"/>
              <a:ext cx="360" cy="360"/>
            </p14:xfrm>
          </p:contentPart>
        </mc:Choice>
        <mc:Fallback xmlns="">
          <p:pic>
            <p:nvPicPr>
              <p:cNvPr id="18" name="Ink 17">
                <a:extLst>
                  <a:ext uri="{FF2B5EF4-FFF2-40B4-BE49-F238E27FC236}">
                    <a16:creationId xmlns:a16="http://schemas.microsoft.com/office/drawing/2014/main" id="{D5EA1FE7-45B4-41E9-8A9A-5266D8798C9A}"/>
                  </a:ext>
                </a:extLst>
              </p:cNvPr>
              <p:cNvPicPr/>
              <p:nvPr/>
            </p:nvPicPr>
            <p:blipFill>
              <a:blip r:embed="rId4"/>
              <a:stretch>
                <a:fillRect/>
              </a:stretch>
            </p:blipFill>
            <p:spPr>
              <a:xfrm>
                <a:off x="3415887" y="16079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F96EB690-9677-4BB9-A9C8-E4D6BED419FA}"/>
                  </a:ext>
                </a:extLst>
              </p14:cNvPr>
              <p14:cNvContentPartPr/>
              <p14:nvPr/>
            </p14:nvContentPartPr>
            <p14:xfrm>
              <a:off x="2995767" y="1059993"/>
              <a:ext cx="360" cy="360"/>
            </p14:xfrm>
          </p:contentPart>
        </mc:Choice>
        <mc:Fallback xmlns="">
          <p:pic>
            <p:nvPicPr>
              <p:cNvPr id="19" name="Ink 18">
                <a:extLst>
                  <a:ext uri="{FF2B5EF4-FFF2-40B4-BE49-F238E27FC236}">
                    <a16:creationId xmlns:a16="http://schemas.microsoft.com/office/drawing/2014/main" id="{F96EB690-9677-4BB9-A9C8-E4D6BED419FA}"/>
                  </a:ext>
                </a:extLst>
              </p:cNvPr>
              <p:cNvPicPr/>
              <p:nvPr/>
            </p:nvPicPr>
            <p:blipFill>
              <a:blip r:embed="rId4"/>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0" name="Ink 19">
                <a:extLst>
                  <a:ext uri="{FF2B5EF4-FFF2-40B4-BE49-F238E27FC236}">
                    <a16:creationId xmlns:a16="http://schemas.microsoft.com/office/drawing/2014/main" id="{85D60482-42E0-4F52-B298-8E61755C66C7}"/>
                  </a:ext>
                </a:extLst>
              </p14:cNvPr>
              <p14:cNvContentPartPr/>
              <p14:nvPr/>
            </p14:nvContentPartPr>
            <p14:xfrm>
              <a:off x="2995767" y="1059993"/>
              <a:ext cx="360" cy="360"/>
            </p14:xfrm>
          </p:contentPart>
        </mc:Choice>
        <mc:Fallback xmlns="">
          <p:pic>
            <p:nvPicPr>
              <p:cNvPr id="20" name="Ink 19">
                <a:extLst>
                  <a:ext uri="{FF2B5EF4-FFF2-40B4-BE49-F238E27FC236}">
                    <a16:creationId xmlns:a16="http://schemas.microsoft.com/office/drawing/2014/main" id="{85D60482-42E0-4F52-B298-8E61755C66C7}"/>
                  </a:ext>
                </a:extLst>
              </p:cNvPr>
              <p:cNvPicPr/>
              <p:nvPr/>
            </p:nvPicPr>
            <p:blipFill>
              <a:blip r:embed="rId4"/>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1" name="Ink 20">
                <a:extLst>
                  <a:ext uri="{FF2B5EF4-FFF2-40B4-BE49-F238E27FC236}">
                    <a16:creationId xmlns:a16="http://schemas.microsoft.com/office/drawing/2014/main" id="{B1FB6A2C-6F51-48EE-95EE-C95229E6CE03}"/>
                  </a:ext>
                </a:extLst>
              </p14:cNvPr>
              <p14:cNvContentPartPr/>
              <p14:nvPr/>
            </p14:nvContentPartPr>
            <p14:xfrm>
              <a:off x="2684727" y="427833"/>
              <a:ext cx="360" cy="360"/>
            </p14:xfrm>
          </p:contentPart>
        </mc:Choice>
        <mc:Fallback xmlns="">
          <p:pic>
            <p:nvPicPr>
              <p:cNvPr id="21" name="Ink 20">
                <a:extLst>
                  <a:ext uri="{FF2B5EF4-FFF2-40B4-BE49-F238E27FC236}">
                    <a16:creationId xmlns:a16="http://schemas.microsoft.com/office/drawing/2014/main" id="{B1FB6A2C-6F51-48EE-95EE-C95229E6CE03}"/>
                  </a:ext>
                </a:extLst>
              </p:cNvPr>
              <p:cNvPicPr/>
              <p:nvPr/>
            </p:nvPicPr>
            <p:blipFill>
              <a:blip r:embed="rId4"/>
              <a:stretch>
                <a:fillRect/>
              </a:stretch>
            </p:blipFill>
            <p:spPr>
              <a:xfrm>
                <a:off x="2666727" y="3918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2" name="Ink 21">
                <a:extLst>
                  <a:ext uri="{FF2B5EF4-FFF2-40B4-BE49-F238E27FC236}">
                    <a16:creationId xmlns:a16="http://schemas.microsoft.com/office/drawing/2014/main" id="{9CD6F644-75A6-4370-854D-BC59EFD0CB40}"/>
                  </a:ext>
                </a:extLst>
              </p14:cNvPr>
              <p14:cNvContentPartPr/>
              <p14:nvPr/>
            </p14:nvContentPartPr>
            <p14:xfrm>
              <a:off x="4522887" y="1828593"/>
              <a:ext cx="360" cy="360"/>
            </p14:xfrm>
          </p:contentPart>
        </mc:Choice>
        <mc:Fallback xmlns="">
          <p:pic>
            <p:nvPicPr>
              <p:cNvPr id="22" name="Ink 21">
                <a:extLst>
                  <a:ext uri="{FF2B5EF4-FFF2-40B4-BE49-F238E27FC236}">
                    <a16:creationId xmlns:a16="http://schemas.microsoft.com/office/drawing/2014/main" id="{9CD6F644-75A6-4370-854D-BC59EFD0CB40}"/>
                  </a:ext>
                </a:extLst>
              </p:cNvPr>
              <p:cNvPicPr/>
              <p:nvPr/>
            </p:nvPicPr>
            <p:blipFill>
              <a:blip r:embed="rId4"/>
              <a:stretch>
                <a:fillRect/>
              </a:stretch>
            </p:blipFill>
            <p:spPr>
              <a:xfrm>
                <a:off x="4504887" y="179259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3" name="Ink 22">
                <a:extLst>
                  <a:ext uri="{FF2B5EF4-FFF2-40B4-BE49-F238E27FC236}">
                    <a16:creationId xmlns:a16="http://schemas.microsoft.com/office/drawing/2014/main" id="{A0450DF1-1856-4DEC-B510-8EC1277155FD}"/>
                  </a:ext>
                </a:extLst>
              </p14:cNvPr>
              <p14:cNvContentPartPr/>
              <p14:nvPr/>
            </p14:nvContentPartPr>
            <p14:xfrm>
              <a:off x="3384927" y="495873"/>
              <a:ext cx="360" cy="360"/>
            </p14:xfrm>
          </p:contentPart>
        </mc:Choice>
        <mc:Fallback xmlns="">
          <p:pic>
            <p:nvPicPr>
              <p:cNvPr id="23" name="Ink 22">
                <a:extLst>
                  <a:ext uri="{FF2B5EF4-FFF2-40B4-BE49-F238E27FC236}">
                    <a16:creationId xmlns:a16="http://schemas.microsoft.com/office/drawing/2014/main" id="{A0450DF1-1856-4DEC-B510-8EC1277155FD}"/>
                  </a:ext>
                </a:extLst>
              </p:cNvPr>
              <p:cNvPicPr/>
              <p:nvPr/>
            </p:nvPicPr>
            <p:blipFill>
              <a:blip r:embed="rId4"/>
              <a:stretch>
                <a:fillRect/>
              </a:stretch>
            </p:blipFill>
            <p:spPr>
              <a:xfrm>
                <a:off x="3367287" y="4598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4" name="Ink 23">
                <a:extLst>
                  <a:ext uri="{FF2B5EF4-FFF2-40B4-BE49-F238E27FC236}">
                    <a16:creationId xmlns:a16="http://schemas.microsoft.com/office/drawing/2014/main" id="{7CB61A05-B4C1-4C5B-BBAF-2A97FC873178}"/>
                  </a:ext>
                </a:extLst>
              </p14:cNvPr>
              <p14:cNvContentPartPr/>
              <p14:nvPr/>
            </p14:nvContentPartPr>
            <p14:xfrm>
              <a:off x="2383047" y="1215513"/>
              <a:ext cx="360" cy="360"/>
            </p14:xfrm>
          </p:contentPart>
        </mc:Choice>
        <mc:Fallback xmlns="">
          <p:pic>
            <p:nvPicPr>
              <p:cNvPr id="24" name="Ink 23">
                <a:extLst>
                  <a:ext uri="{FF2B5EF4-FFF2-40B4-BE49-F238E27FC236}">
                    <a16:creationId xmlns:a16="http://schemas.microsoft.com/office/drawing/2014/main" id="{7CB61A05-B4C1-4C5B-BBAF-2A97FC873178}"/>
                  </a:ext>
                </a:extLst>
              </p:cNvPr>
              <p:cNvPicPr/>
              <p:nvPr/>
            </p:nvPicPr>
            <p:blipFill>
              <a:blip r:embed="rId4"/>
              <a:stretch>
                <a:fillRect/>
              </a:stretch>
            </p:blipFill>
            <p:spPr>
              <a:xfrm>
                <a:off x="2365407" y="11795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5" name="Ink 24">
                <a:extLst>
                  <a:ext uri="{FF2B5EF4-FFF2-40B4-BE49-F238E27FC236}">
                    <a16:creationId xmlns:a16="http://schemas.microsoft.com/office/drawing/2014/main" id="{0A430390-9336-43D9-96C8-62D4F7007853}"/>
                  </a:ext>
                </a:extLst>
              </p14:cNvPr>
              <p14:cNvContentPartPr/>
              <p14:nvPr/>
            </p14:nvContentPartPr>
            <p14:xfrm>
              <a:off x="2383047" y="1215513"/>
              <a:ext cx="360" cy="360"/>
            </p14:xfrm>
          </p:contentPart>
        </mc:Choice>
        <mc:Fallback xmlns="">
          <p:pic>
            <p:nvPicPr>
              <p:cNvPr id="25" name="Ink 24">
                <a:extLst>
                  <a:ext uri="{FF2B5EF4-FFF2-40B4-BE49-F238E27FC236}">
                    <a16:creationId xmlns:a16="http://schemas.microsoft.com/office/drawing/2014/main" id="{0A430390-9336-43D9-96C8-62D4F7007853}"/>
                  </a:ext>
                </a:extLst>
              </p:cNvPr>
              <p:cNvPicPr/>
              <p:nvPr/>
            </p:nvPicPr>
            <p:blipFill>
              <a:blip r:embed="rId4"/>
              <a:stretch>
                <a:fillRect/>
              </a:stretch>
            </p:blipFill>
            <p:spPr>
              <a:xfrm>
                <a:off x="2365407" y="1179513"/>
                <a:ext cx="36000" cy="72000"/>
              </a:xfrm>
              <a:prstGeom prst="rect">
                <a:avLst/>
              </a:prstGeom>
            </p:spPr>
          </p:pic>
        </mc:Fallback>
      </mc:AlternateContent>
      <p:pic>
        <p:nvPicPr>
          <p:cNvPr id="2" name="Picture 1">
            <a:extLst>
              <a:ext uri="{FF2B5EF4-FFF2-40B4-BE49-F238E27FC236}">
                <a16:creationId xmlns:a16="http://schemas.microsoft.com/office/drawing/2014/main" id="{BFC4D1AA-B387-4BB0-95F5-2146A61D5BAC}"/>
              </a:ext>
            </a:extLst>
          </p:cNvPr>
          <p:cNvPicPr>
            <a:picLocks noChangeAspect="1"/>
          </p:cNvPicPr>
          <p:nvPr/>
        </p:nvPicPr>
        <p:blipFill>
          <a:blip r:embed="rId20"/>
          <a:stretch>
            <a:fillRect/>
          </a:stretch>
        </p:blipFill>
        <p:spPr>
          <a:xfrm>
            <a:off x="2547431" y="1729646"/>
            <a:ext cx="6743700" cy="2762250"/>
          </a:xfrm>
          <a:prstGeom prst="rect">
            <a:avLst/>
          </a:prstGeom>
        </p:spPr>
      </p:pic>
    </p:spTree>
    <p:extLst>
      <p:ext uri="{BB962C8B-B14F-4D97-AF65-F5344CB8AC3E}">
        <p14:creationId xmlns:p14="http://schemas.microsoft.com/office/powerpoint/2010/main" val="20672232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04023"/>
            <a:ext cx="10943008" cy="492962"/>
          </a:xfrm>
        </p:spPr>
        <p:txBody>
          <a:bodyPr/>
          <a:lstStyle/>
          <a:p>
            <a:pPr>
              <a:lnSpc>
                <a:spcPct val="95000"/>
              </a:lnSpc>
            </a:pPr>
            <a:r>
              <a:rPr lang="en-US" sz="2800" spc="-30" dirty="0">
                <a:solidFill>
                  <a:schemeClr val="tx2"/>
                </a:solidFill>
              </a:rPr>
              <a:t>Model Interpretation – Analysis of cross-sectional distribution of funds</a:t>
            </a:r>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FBE0D2A6-C363-4A6B-980E-6BBA0A8F4D44}"/>
                  </a:ext>
                </a:extLst>
              </p:cNvPr>
              <p:cNvSpPr txBox="1"/>
              <p:nvPr/>
            </p:nvSpPr>
            <p:spPr>
              <a:xfrm>
                <a:off x="1167319" y="915348"/>
                <a:ext cx="9503924" cy="5430782"/>
              </a:xfrm>
              <a:prstGeom prst="rect">
                <a:avLst/>
              </a:prstGeom>
              <a:noFill/>
            </p:spPr>
            <p:txBody>
              <a:bodyPr wrap="square" rtlCol="0">
                <a:spAutoFit/>
              </a:bodyPr>
              <a:lstStyle/>
              <a:p>
                <a:r>
                  <a:rPr lang="en-US" dirty="0">
                    <a:latin typeface="Source Sans Pro" panose="020B0503030403020204" pitchFamily="34" charset="0"/>
                    <a:ea typeface="Source Sans Pro" panose="020B0503030403020204" pitchFamily="34" charset="0"/>
                  </a:rPr>
                  <a:t>As long as </a:t>
                </a:r>
                <a:r>
                  <a:rPr lang="en-US" dirty="0" err="1">
                    <a:latin typeface="Source Sans Pro" panose="020B0503030403020204" pitchFamily="34" charset="0"/>
                    <a:ea typeface="Source Sans Pro" panose="020B0503030403020204" pitchFamily="34" charset="0"/>
                  </a:rPr>
                  <a:t>φ</a:t>
                </a:r>
                <a:r>
                  <a:rPr lang="en-US" baseline="-25000" dirty="0" err="1">
                    <a:latin typeface="Source Sans Pro" panose="020B0503030403020204" pitchFamily="34" charset="0"/>
                    <a:ea typeface="Source Sans Pro" panose="020B0503030403020204" pitchFamily="34" charset="0"/>
                  </a:rPr>
                  <a:t>t</a:t>
                </a:r>
                <a:r>
                  <a:rPr lang="en-US" dirty="0">
                    <a:latin typeface="Source Sans Pro" panose="020B0503030403020204" pitchFamily="34" charset="0"/>
                    <a:ea typeface="Source Sans Pro" panose="020B0503030403020204" pitchFamily="34" charset="0"/>
                  </a:rPr>
                  <a:t> is greater than or equal to </a:t>
                </a:r>
                <a14:m>
                  <m:oMath xmlns:m="http://schemas.openxmlformats.org/officeDocument/2006/math">
                    <m:acc>
                      <m:accPr>
                        <m:chr m:val="̅"/>
                        <m:ctrlPr>
                          <a:rPr lang="en-US" i="1">
                            <a:latin typeface="Cambria Math" panose="02040503050406030204" pitchFamily="18" charset="0"/>
                          </a:rPr>
                        </m:ctrlPr>
                      </m:accPr>
                      <m:e>
                        <m:r>
                          <m:rPr>
                            <m:sty m:val="p"/>
                          </m:rPr>
                          <a:rPr lang="en-US">
                            <a:latin typeface="Cambria Math" panose="02040503050406030204" pitchFamily="18" charset="0"/>
                          </a:rPr>
                          <m:t>φ</m:t>
                        </m:r>
                      </m:e>
                    </m:acc>
                  </m:oMath>
                </a14:m>
                <a:r>
                  <a:rPr lang="en-US" dirty="0">
                    <a:latin typeface="Source Sans Pro" panose="020B0503030403020204" pitchFamily="34" charset="0"/>
                    <a:ea typeface="Source Sans Pro" panose="020B0503030403020204" pitchFamily="34" charset="0"/>
                  </a:rPr>
                  <a:t>, the fund survives through period t. </a:t>
                </a: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dirty="0">
                  <a:latin typeface="Source Sans Pro" panose="020B0503030403020204" pitchFamily="34" charset="0"/>
                  <a:ea typeface="Source Sans Pro" panose="020B0503030403020204" pitchFamily="34" charset="0"/>
                </a:endParaRPr>
              </a:p>
              <a:p>
                <a:endParaRPr lang="en-US" sz="1200" i="1" dirty="0">
                  <a:latin typeface="Cambria Math" panose="02040503050406030204" pitchFamily="18" charset="0"/>
                </a:endParaRPr>
              </a:p>
              <a:p>
                <a:endParaRPr lang="en-US" sz="1600" i="1" dirty="0">
                  <a:latin typeface="Cambria Math" panose="02040503050406030204" pitchFamily="18" charset="0"/>
                </a:endParaRPr>
              </a:p>
              <a:p>
                <a14:m>
                  <m:oMath xmlns:m="http://schemas.openxmlformats.org/officeDocument/2006/math">
                    <m:sSub>
                      <m:sSubPr>
                        <m:ctrlPr>
                          <a:rPr lang="en-US" sz="1600" i="1">
                            <a:latin typeface="Cambria Math" panose="02040503050406030204" pitchFamily="18" charset="0"/>
                          </a:rPr>
                        </m:ctrlPr>
                      </m:sSubPr>
                      <m:e>
                        <m:r>
                          <a:rPr lang="en-US" sz="1600" b="0" i="1">
                            <a:latin typeface="Cambria Math" panose="02040503050406030204" pitchFamily="18" charset="0"/>
                          </a:rPr>
                          <m:t>𝐺</m:t>
                        </m:r>
                      </m:e>
                      <m:sub>
                        <m:r>
                          <a:rPr lang="en-US" sz="1600" b="0" i="1">
                            <a:latin typeface="Cambria Math" panose="02040503050406030204" pitchFamily="18" charset="0"/>
                          </a:rPr>
                          <m:t>𝑡</m:t>
                        </m:r>
                      </m:sub>
                    </m:sSub>
                    <m:d>
                      <m:dPr>
                        <m:ctrlPr>
                          <a:rPr lang="en-US" sz="1600" i="1">
                            <a:latin typeface="Cambria Math" panose="02040503050406030204" pitchFamily="18" charset="0"/>
                          </a:rPr>
                        </m:ctrlPr>
                      </m:dPr>
                      <m:e>
                        <m:r>
                          <a:rPr lang="en-US" sz="1600" b="0" i="1">
                            <a:latin typeface="Cambria Math" panose="02040503050406030204" pitchFamily="18" charset="0"/>
                          </a:rPr>
                          <m:t>𝜑</m:t>
                        </m:r>
                      </m:e>
                    </m:d>
                  </m:oMath>
                </a14:m>
                <a:r>
                  <a:rPr lang="en-US" sz="1600" dirty="0">
                    <a:latin typeface="Source Sans Pro" panose="020B0503030403020204" pitchFamily="34" charset="0"/>
                    <a:ea typeface="Source Sans Pro" panose="020B0503030403020204" pitchFamily="34" charset="0"/>
                  </a:rPr>
                  <a:t>: conditional probability on the fund’s survival though period t</a:t>
                </a:r>
                <a:endParaRPr lang="en-US" sz="1600" i="1" dirty="0">
                  <a:latin typeface="Cambria Math" panose="02040503050406030204" pitchFamily="18" charset="0"/>
                </a:endParaRPr>
              </a:p>
              <a:p>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𝑔</m:t>
                        </m:r>
                      </m:e>
                      <m:sub>
                        <m:r>
                          <a:rPr lang="en-US" sz="1600" i="1">
                            <a:latin typeface="Cambria Math" panose="02040503050406030204" pitchFamily="18" charset="0"/>
                          </a:rPr>
                          <m:t>𝑡</m:t>
                        </m:r>
                      </m:sub>
                    </m:sSub>
                    <m:d>
                      <m:dPr>
                        <m:ctrlPr>
                          <a:rPr lang="en-US" sz="1600" i="1">
                            <a:latin typeface="Cambria Math" panose="02040503050406030204" pitchFamily="18" charset="0"/>
                          </a:rPr>
                        </m:ctrlPr>
                      </m:dPr>
                      <m:e>
                        <m:r>
                          <a:rPr lang="en-US" sz="1600" i="1">
                            <a:latin typeface="Cambria Math" panose="02040503050406030204" pitchFamily="18" charset="0"/>
                          </a:rPr>
                          <m:t>𝜑</m:t>
                        </m:r>
                      </m:e>
                    </m:d>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𝑑</m:t>
                        </m:r>
                        <m:sSub>
                          <m:sSubPr>
                            <m:ctrlPr>
                              <a:rPr lang="en-US" sz="1600" i="1">
                                <a:latin typeface="Cambria Math" panose="02040503050406030204" pitchFamily="18" charset="0"/>
                              </a:rPr>
                            </m:ctrlPr>
                          </m:sSubPr>
                          <m:e>
                            <m:r>
                              <a:rPr lang="en-US" sz="1600" i="1">
                                <a:latin typeface="Cambria Math" panose="02040503050406030204" pitchFamily="18" charset="0"/>
                              </a:rPr>
                              <m:t>𝐺</m:t>
                            </m:r>
                          </m:e>
                          <m:sub>
                            <m:r>
                              <a:rPr lang="en-US" sz="1600" i="1">
                                <a:latin typeface="Cambria Math" panose="02040503050406030204" pitchFamily="18" charset="0"/>
                              </a:rPr>
                              <m:t>𝑡</m:t>
                            </m:r>
                          </m:sub>
                        </m:sSub>
                        <m:d>
                          <m:dPr>
                            <m:ctrlPr>
                              <a:rPr lang="en-US" sz="1600" i="1">
                                <a:latin typeface="Cambria Math" panose="02040503050406030204" pitchFamily="18" charset="0"/>
                              </a:rPr>
                            </m:ctrlPr>
                          </m:dPr>
                          <m:e>
                            <m:r>
                              <a:rPr lang="en-US" sz="1600" i="1">
                                <a:latin typeface="Cambria Math" panose="02040503050406030204" pitchFamily="18" charset="0"/>
                              </a:rPr>
                              <m:t>𝜑</m:t>
                            </m:r>
                          </m:e>
                        </m:d>
                      </m:num>
                      <m:den>
                        <m:r>
                          <a:rPr lang="en-US" sz="1600" i="1">
                            <a:latin typeface="Cambria Math" panose="02040503050406030204" pitchFamily="18" charset="0"/>
                          </a:rPr>
                          <m:t>𝑑</m:t>
                        </m:r>
                        <m:r>
                          <a:rPr lang="en-US" sz="1600" i="1">
                            <a:latin typeface="Cambria Math" panose="02040503050406030204" pitchFamily="18" charset="0"/>
                          </a:rPr>
                          <m:t>𝜑</m:t>
                        </m:r>
                      </m:den>
                    </m:f>
                  </m:oMath>
                </a14:m>
                <a:r>
                  <a:rPr lang="en-US" sz="1600" dirty="0">
                    <a:latin typeface="Source Sans Pro" panose="020B0503030403020204" pitchFamily="34" charset="0"/>
                    <a:ea typeface="Source Sans Pro" panose="020B0503030403020204" pitchFamily="34" charset="0"/>
                  </a:rPr>
                  <a:t> : associated density</a:t>
                </a:r>
              </a:p>
              <a:p>
                <a14:m>
                  <m:oMath xmlns:m="http://schemas.openxmlformats.org/officeDocument/2006/math">
                    <m:sSub>
                      <m:sSubPr>
                        <m:ctrlPr>
                          <a:rPr lang="en-US" sz="1600" i="1">
                            <a:latin typeface="Cambria Math" panose="02040503050406030204" pitchFamily="18" charset="0"/>
                          </a:rPr>
                        </m:ctrlPr>
                      </m:sSubPr>
                      <m:e>
                        <m:acc>
                          <m:accPr>
                            <m:chr m:val="̂"/>
                            <m:ctrlPr>
                              <a:rPr lang="en-US" sz="1600" i="1">
                                <a:latin typeface="Cambria Math" panose="02040503050406030204" pitchFamily="18" charset="0"/>
                              </a:rPr>
                            </m:ctrlPr>
                          </m:accPr>
                          <m:e>
                            <m:r>
                              <a:rPr lang="en-US" sz="1600" b="0" i="1">
                                <a:latin typeface="Cambria Math" panose="02040503050406030204" pitchFamily="18" charset="0"/>
                              </a:rPr>
                              <m:t>𝐺</m:t>
                            </m:r>
                          </m:e>
                        </m:acc>
                      </m:e>
                      <m:sub>
                        <m:r>
                          <a:rPr lang="en-US" sz="1600" b="0" i="1">
                            <a:latin typeface="Cambria Math" panose="02040503050406030204" pitchFamily="18" charset="0"/>
                          </a:rPr>
                          <m:t>𝑡</m:t>
                        </m:r>
                      </m:sub>
                    </m:sSub>
                    <m:d>
                      <m:dPr>
                        <m:ctrlPr>
                          <a:rPr lang="en-US" sz="1600" i="1">
                            <a:latin typeface="Cambria Math" panose="02040503050406030204" pitchFamily="18" charset="0"/>
                          </a:rPr>
                        </m:ctrlPr>
                      </m:dPr>
                      <m:e>
                        <m:r>
                          <a:rPr lang="en-US" sz="1600" b="0" i="1">
                            <a:latin typeface="Cambria Math" panose="02040503050406030204" pitchFamily="18" charset="0"/>
                          </a:rPr>
                          <m:t>𝜑</m:t>
                        </m:r>
                      </m:e>
                    </m:d>
                  </m:oMath>
                </a14:m>
                <a:r>
                  <a:rPr lang="en-US" altLang="zh-CN" sz="1600" dirty="0">
                    <a:latin typeface="Source Sans Pro" panose="020B0503030403020204" pitchFamily="34" charset="0"/>
                    <a:ea typeface="Source Sans Pro" panose="020B0503030403020204" pitchFamily="34" charset="0"/>
                  </a:rPr>
                  <a:t>: joint </a:t>
                </a:r>
                <a:r>
                  <a:rPr lang="en-US" sz="1600" dirty="0">
                    <a:latin typeface="Source Sans Pro" panose="020B0503030403020204" pitchFamily="34" charset="0"/>
                    <a:ea typeface="Source Sans Pro" panose="020B0503030403020204" pitchFamily="34" charset="0"/>
                  </a:rPr>
                  <a:t>probability that a fund survives through period t and has </a:t>
                </a:r>
                <a:r>
                  <a:rPr lang="en-US" sz="1600" dirty="0" err="1">
                    <a:latin typeface="Source Sans Pro" panose="020B0503030403020204" pitchFamily="34" charset="0"/>
                    <a:ea typeface="Source Sans Pro" panose="020B0503030403020204" pitchFamily="34" charset="0"/>
                  </a:rPr>
                  <a:t>φ</a:t>
                </a:r>
                <a:r>
                  <a:rPr lang="en-US" sz="1600" baseline="-25000" dirty="0" err="1">
                    <a:latin typeface="Source Sans Pro" panose="020B0503030403020204" pitchFamily="34" charset="0"/>
                    <a:ea typeface="Source Sans Pro" panose="020B0503030403020204" pitchFamily="34" charset="0"/>
                  </a:rPr>
                  <a:t>t</a:t>
                </a:r>
                <a:r>
                  <a:rPr lang="en-US" sz="1600" dirty="0">
                    <a:latin typeface="Source Sans Pro" panose="020B0503030403020204" pitchFamily="34" charset="0"/>
                    <a:ea typeface="Source Sans Pro" panose="020B0503030403020204" pitchFamily="34" charset="0"/>
                  </a:rPr>
                  <a:t> </a:t>
                </a:r>
                <a:r>
                  <a:rPr lang="zh-CN" altLang="en-US" sz="1600" dirty="0">
                    <a:latin typeface="Source Sans Pro" panose="020B0503030403020204" pitchFamily="34" charset="0"/>
                  </a:rPr>
                  <a:t>≤ </a:t>
                </a:r>
                <a:r>
                  <a:rPr lang="en-US" sz="1600" dirty="0">
                    <a:latin typeface="Source Sans Pro" panose="020B0503030403020204" pitchFamily="34" charset="0"/>
                    <a:ea typeface="Source Sans Pro" panose="020B0503030403020204" pitchFamily="34" charset="0"/>
                  </a:rPr>
                  <a:t>φ</a:t>
                </a:r>
              </a:p>
              <a:p>
                <a14:m>
                  <m:oMath xmlns:m="http://schemas.openxmlformats.org/officeDocument/2006/math">
                    <m:sSubSup>
                      <m:sSubSupPr>
                        <m:ctrlPr>
                          <a:rPr lang="en-US" sz="1600" i="1" smtClean="0">
                            <a:latin typeface="Cambria Math" panose="02040503050406030204" pitchFamily="18" charset="0"/>
                          </a:rPr>
                        </m:ctrlPr>
                      </m:sSubSupPr>
                      <m:e>
                        <m:acc>
                          <m:accPr>
                            <m:chr m:val="̂"/>
                            <m:ctrlPr>
                              <a:rPr lang="en-US" sz="1600" i="1">
                                <a:latin typeface="Cambria Math" panose="02040503050406030204" pitchFamily="18" charset="0"/>
                              </a:rPr>
                            </m:ctrlPr>
                          </m:accPr>
                          <m:e>
                            <m:r>
                              <a:rPr lang="en-US" sz="1600" b="0" i="1">
                                <a:latin typeface="Cambria Math" panose="02040503050406030204" pitchFamily="18" charset="0"/>
                              </a:rPr>
                              <m:t>𝐺</m:t>
                            </m:r>
                          </m:e>
                        </m:acc>
                      </m:e>
                      <m:sub>
                        <m:r>
                          <a:rPr lang="en-US" sz="1600" b="0" i="1" smtClean="0">
                            <a:latin typeface="Cambria Math" panose="02040503050406030204" pitchFamily="18" charset="0"/>
                          </a:rPr>
                          <m:t>𝑡</m:t>
                        </m:r>
                      </m:sub>
                      <m:sup>
                        <m:r>
                          <a:rPr lang="en-US" sz="1600" b="0" i="1" smtClean="0">
                            <a:latin typeface="Cambria Math" panose="02040503050406030204" pitchFamily="18" charset="0"/>
                            <a:ea typeface="Cambria Math" panose="02040503050406030204" pitchFamily="18" charset="0"/>
                          </a:rPr>
                          <m:t>𝛼</m:t>
                        </m:r>
                      </m:sup>
                    </m:sSubSup>
                    <m:d>
                      <m:dPr>
                        <m:ctrlPr>
                          <a:rPr lang="en-US" sz="1600" i="1">
                            <a:latin typeface="Cambria Math" panose="02040503050406030204" pitchFamily="18" charset="0"/>
                          </a:rPr>
                        </m:ctrlPr>
                      </m:dPr>
                      <m:e>
                        <m:r>
                          <a:rPr lang="en-US" sz="1600" b="0" i="1">
                            <a:latin typeface="Cambria Math" panose="02040503050406030204" pitchFamily="18" charset="0"/>
                          </a:rPr>
                          <m:t>𝜑</m:t>
                        </m:r>
                      </m:e>
                    </m:d>
                  </m:oMath>
                </a14:m>
                <a:r>
                  <a:rPr lang="en-US" altLang="zh-CN" sz="1600" dirty="0">
                    <a:latin typeface="Source Sans Pro" panose="020B0503030403020204" pitchFamily="34" charset="0"/>
                    <a:ea typeface="Source Sans Pro" panose="020B0503030403020204" pitchFamily="34" charset="0"/>
                  </a:rPr>
                  <a:t>: joint </a:t>
                </a:r>
                <a:r>
                  <a:rPr lang="en-US" sz="1600" dirty="0">
                    <a:latin typeface="Source Sans Pro" panose="020B0503030403020204" pitchFamily="34" charset="0"/>
                    <a:ea typeface="Source Sans Pro" panose="020B0503030403020204" pitchFamily="34" charset="0"/>
                  </a:rPr>
                  <a:t>probability that a fund survives through period t and has </a:t>
                </a:r>
                <a:r>
                  <a:rPr lang="en-US" sz="1600" dirty="0" err="1">
                    <a:latin typeface="Source Sans Pro" panose="020B0503030403020204" pitchFamily="34" charset="0"/>
                    <a:ea typeface="Source Sans Pro" panose="020B0503030403020204" pitchFamily="34" charset="0"/>
                  </a:rPr>
                  <a:t>φ</a:t>
                </a:r>
                <a:r>
                  <a:rPr lang="en-US" sz="1600" baseline="-25000" dirty="0" err="1">
                    <a:latin typeface="Source Sans Pro" panose="020B0503030403020204" pitchFamily="34" charset="0"/>
                    <a:ea typeface="Source Sans Pro" panose="020B0503030403020204" pitchFamily="34" charset="0"/>
                  </a:rPr>
                  <a:t>t</a:t>
                </a:r>
                <a:r>
                  <a:rPr lang="en-US" sz="1600" dirty="0">
                    <a:latin typeface="Source Sans Pro" panose="020B0503030403020204" pitchFamily="34" charset="0"/>
                    <a:ea typeface="Source Sans Pro" panose="020B0503030403020204" pitchFamily="34" charset="0"/>
                  </a:rPr>
                  <a:t> </a:t>
                </a:r>
                <a:r>
                  <a:rPr lang="zh-CN" altLang="en-US" sz="1600" dirty="0">
                    <a:latin typeface="Source Sans Pro" panose="020B0503030403020204" pitchFamily="34" charset="0"/>
                  </a:rPr>
                  <a:t>≤ </a:t>
                </a:r>
                <a:r>
                  <a:rPr lang="en-US" sz="1600" dirty="0">
                    <a:latin typeface="Source Sans Pro" panose="020B0503030403020204" pitchFamily="34" charset="0"/>
                    <a:ea typeface="Source Sans Pro" panose="020B0503030403020204" pitchFamily="34" charset="0"/>
                  </a:rPr>
                  <a:t>φ, conditional on manager talent </a:t>
                </a:r>
                <a:r>
                  <a:rPr lang="el-GR" sz="1600" dirty="0">
                    <a:latin typeface="Source Sans Pro" panose="020B0503030403020204" pitchFamily="34" charset="0"/>
                    <a:ea typeface="Source Sans Pro" panose="020B0503030403020204" pitchFamily="34" charset="0"/>
                  </a:rPr>
                  <a:t>α</a:t>
                </a:r>
                <a:endParaRPr lang="en-US" sz="1600" dirty="0">
                  <a:latin typeface="Source Sans Pro" panose="020B0503030403020204" pitchFamily="34" charset="0"/>
                  <a:ea typeface="Source Sans Pro" panose="020B0503030403020204" pitchFamily="34" charset="0"/>
                </a:endParaRPr>
              </a:p>
              <a:p>
                <a:endParaRPr lang="en-US" altLang="zh-CN" sz="1200" dirty="0">
                  <a:latin typeface="Source Sans Pro" panose="020B0503030403020204" pitchFamily="34" charset="0"/>
                  <a:ea typeface="Source Sans Pro" panose="020B0503030403020204" pitchFamily="34" charset="0"/>
                </a:endParaRPr>
              </a:p>
              <a:p>
                <a:endParaRPr lang="en-US" altLang="zh-CN" b="1" dirty="0">
                  <a:latin typeface="Source Sans Pro" panose="020B0503030403020204" pitchFamily="34" charset="0"/>
                  <a:ea typeface="Source Sans Pro" panose="020B0503030403020204" pitchFamily="34" charset="0"/>
                </a:endParaRPr>
              </a:p>
            </p:txBody>
          </p:sp>
        </mc:Choice>
        <mc:Fallback>
          <p:sp>
            <p:nvSpPr>
              <p:cNvPr id="3" name="TextBox 2">
                <a:extLst>
                  <a:ext uri="{FF2B5EF4-FFF2-40B4-BE49-F238E27FC236}">
                    <a16:creationId xmlns:a16="http://schemas.microsoft.com/office/drawing/2014/main" id="{FBE0D2A6-C363-4A6B-980E-6BBA0A8F4D44}"/>
                  </a:ext>
                </a:extLst>
              </p:cNvPr>
              <p:cNvSpPr txBox="1">
                <a:spLocks noRot="1" noChangeAspect="1" noMove="1" noResize="1" noEditPoints="1" noAdjustHandles="1" noChangeArrowheads="1" noChangeShapeType="1" noTextEdit="1"/>
              </p:cNvSpPr>
              <p:nvPr/>
            </p:nvSpPr>
            <p:spPr>
              <a:xfrm>
                <a:off x="1167319" y="915348"/>
                <a:ext cx="9503924" cy="5430782"/>
              </a:xfrm>
              <a:prstGeom prst="rect">
                <a:avLst/>
              </a:prstGeom>
              <a:blipFill>
                <a:blip r:embed="rId3"/>
                <a:stretch>
                  <a:fillRect l="-513" t="-561"/>
                </a:stretch>
              </a:blipFill>
            </p:spPr>
            <p:txBody>
              <a:bodyPr/>
              <a:lstStyle/>
              <a:p>
                <a:r>
                  <a:rPr lang="en-US">
                    <a:noFill/>
                  </a:rPr>
                  <a:t> </a:t>
                </a:r>
              </a:p>
            </p:txBody>
          </p:sp>
        </mc:Fallback>
      </mc:AlternateContent>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00854BB3-196E-4809-853F-3EF528803F1D}"/>
                  </a:ext>
                </a:extLst>
              </p14:cNvPr>
              <p14:cNvContentPartPr/>
              <p14:nvPr/>
            </p14:nvContentPartPr>
            <p14:xfrm>
              <a:off x="6244767" y="2762433"/>
              <a:ext cx="360" cy="360"/>
            </p14:xfrm>
          </p:contentPart>
        </mc:Choice>
        <mc:Fallback xmlns="">
          <p:pic>
            <p:nvPicPr>
              <p:cNvPr id="6" name="Ink 5">
                <a:extLst>
                  <a:ext uri="{FF2B5EF4-FFF2-40B4-BE49-F238E27FC236}">
                    <a16:creationId xmlns:a16="http://schemas.microsoft.com/office/drawing/2014/main" id="{00854BB3-196E-4809-853F-3EF528803F1D}"/>
                  </a:ext>
                </a:extLst>
              </p:cNvPr>
              <p:cNvPicPr/>
              <p:nvPr/>
            </p:nvPicPr>
            <p:blipFill>
              <a:blip r:embed="rId5"/>
              <a:stretch>
                <a:fillRect/>
              </a:stretch>
            </p:blipFill>
            <p:spPr>
              <a:xfrm>
                <a:off x="6227127" y="27264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F8CDB21D-4113-4159-94E6-A195DB433212}"/>
                  </a:ext>
                </a:extLst>
              </p14:cNvPr>
              <p14:cNvContentPartPr/>
              <p14:nvPr/>
            </p14:nvContentPartPr>
            <p14:xfrm>
              <a:off x="4737087" y="1954953"/>
              <a:ext cx="360" cy="360"/>
            </p14:xfrm>
          </p:contentPart>
        </mc:Choice>
        <mc:Fallback xmlns="">
          <p:pic>
            <p:nvPicPr>
              <p:cNvPr id="7" name="Ink 6">
                <a:extLst>
                  <a:ext uri="{FF2B5EF4-FFF2-40B4-BE49-F238E27FC236}">
                    <a16:creationId xmlns:a16="http://schemas.microsoft.com/office/drawing/2014/main" id="{F8CDB21D-4113-4159-94E6-A195DB433212}"/>
                  </a:ext>
                </a:extLst>
              </p:cNvPr>
              <p:cNvPicPr/>
              <p:nvPr/>
            </p:nvPicPr>
            <p:blipFill>
              <a:blip r:embed="rId5"/>
              <a:stretch>
                <a:fillRect/>
              </a:stretch>
            </p:blipFill>
            <p:spPr>
              <a:xfrm>
                <a:off x="4719087" y="19189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Ink 8">
                <a:extLst>
                  <a:ext uri="{FF2B5EF4-FFF2-40B4-BE49-F238E27FC236}">
                    <a16:creationId xmlns:a16="http://schemas.microsoft.com/office/drawing/2014/main" id="{A8DCF339-A5A4-4BF0-B468-14369A5E0F00}"/>
                  </a:ext>
                </a:extLst>
              </p14:cNvPr>
              <p14:cNvContentPartPr/>
              <p14:nvPr/>
            </p14:nvContentPartPr>
            <p14:xfrm>
              <a:off x="4532607" y="1313073"/>
              <a:ext cx="360" cy="360"/>
            </p14:xfrm>
          </p:contentPart>
        </mc:Choice>
        <mc:Fallback xmlns="">
          <p:pic>
            <p:nvPicPr>
              <p:cNvPr id="9" name="Ink 8">
                <a:extLst>
                  <a:ext uri="{FF2B5EF4-FFF2-40B4-BE49-F238E27FC236}">
                    <a16:creationId xmlns:a16="http://schemas.microsoft.com/office/drawing/2014/main" id="{A8DCF339-A5A4-4BF0-B468-14369A5E0F00}"/>
                  </a:ext>
                </a:extLst>
              </p:cNvPr>
              <p:cNvPicPr/>
              <p:nvPr/>
            </p:nvPicPr>
            <p:blipFill>
              <a:blip r:embed="rId5"/>
              <a:stretch>
                <a:fillRect/>
              </a:stretch>
            </p:blipFill>
            <p:spPr>
              <a:xfrm>
                <a:off x="4514607" y="12770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 12">
                <a:extLst>
                  <a:ext uri="{FF2B5EF4-FFF2-40B4-BE49-F238E27FC236}">
                    <a16:creationId xmlns:a16="http://schemas.microsoft.com/office/drawing/2014/main" id="{29E9B77C-59B2-46A9-B95D-582AF02999B9}"/>
                  </a:ext>
                </a:extLst>
              </p14:cNvPr>
              <p14:cNvContentPartPr/>
              <p14:nvPr/>
            </p14:nvContentPartPr>
            <p14:xfrm>
              <a:off x="3511287" y="1303353"/>
              <a:ext cx="360" cy="360"/>
            </p14:xfrm>
          </p:contentPart>
        </mc:Choice>
        <mc:Fallback xmlns="">
          <p:pic>
            <p:nvPicPr>
              <p:cNvPr id="13" name="Ink 12">
                <a:extLst>
                  <a:ext uri="{FF2B5EF4-FFF2-40B4-BE49-F238E27FC236}">
                    <a16:creationId xmlns:a16="http://schemas.microsoft.com/office/drawing/2014/main" id="{29E9B77C-59B2-46A9-B95D-582AF02999B9}"/>
                  </a:ext>
                </a:extLst>
              </p:cNvPr>
              <p:cNvPicPr/>
              <p:nvPr/>
            </p:nvPicPr>
            <p:blipFill>
              <a:blip r:embed="rId5"/>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E1109CD8-9311-4E25-AB89-3AA3664F4107}"/>
                  </a:ext>
                </a:extLst>
              </p14:cNvPr>
              <p14:cNvContentPartPr/>
              <p14:nvPr/>
            </p14:nvContentPartPr>
            <p14:xfrm>
              <a:off x="3511287" y="1303353"/>
              <a:ext cx="360" cy="360"/>
            </p14:xfrm>
          </p:contentPart>
        </mc:Choice>
        <mc:Fallback xmlns="">
          <p:pic>
            <p:nvPicPr>
              <p:cNvPr id="14" name="Ink 13">
                <a:extLst>
                  <a:ext uri="{FF2B5EF4-FFF2-40B4-BE49-F238E27FC236}">
                    <a16:creationId xmlns:a16="http://schemas.microsoft.com/office/drawing/2014/main" id="{E1109CD8-9311-4E25-AB89-3AA3664F4107}"/>
                  </a:ext>
                </a:extLst>
              </p:cNvPr>
              <p:cNvPicPr/>
              <p:nvPr/>
            </p:nvPicPr>
            <p:blipFill>
              <a:blip r:embed="rId5"/>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5" name="Ink 14">
                <a:extLst>
                  <a:ext uri="{FF2B5EF4-FFF2-40B4-BE49-F238E27FC236}">
                    <a16:creationId xmlns:a16="http://schemas.microsoft.com/office/drawing/2014/main" id="{C0CC017F-FC15-49CE-9985-1AF8E10F1BCE}"/>
                  </a:ext>
                </a:extLst>
              </p14:cNvPr>
              <p14:cNvContentPartPr/>
              <p14:nvPr/>
            </p14:nvContentPartPr>
            <p14:xfrm>
              <a:off x="3238767" y="1245033"/>
              <a:ext cx="360" cy="360"/>
            </p14:xfrm>
          </p:contentPart>
        </mc:Choice>
        <mc:Fallback xmlns="">
          <p:pic>
            <p:nvPicPr>
              <p:cNvPr id="15" name="Ink 14">
                <a:extLst>
                  <a:ext uri="{FF2B5EF4-FFF2-40B4-BE49-F238E27FC236}">
                    <a16:creationId xmlns:a16="http://schemas.microsoft.com/office/drawing/2014/main" id="{C0CC017F-FC15-49CE-9985-1AF8E10F1BCE}"/>
                  </a:ext>
                </a:extLst>
              </p:cNvPr>
              <p:cNvPicPr/>
              <p:nvPr/>
            </p:nvPicPr>
            <p:blipFill>
              <a:blip r:embed="rId5"/>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6" name="Ink 15">
                <a:extLst>
                  <a:ext uri="{FF2B5EF4-FFF2-40B4-BE49-F238E27FC236}">
                    <a16:creationId xmlns:a16="http://schemas.microsoft.com/office/drawing/2014/main" id="{8D69F558-1798-45CD-A2E2-3D334A2C3341}"/>
                  </a:ext>
                </a:extLst>
              </p14:cNvPr>
              <p14:cNvContentPartPr/>
              <p14:nvPr/>
            </p14:nvContentPartPr>
            <p14:xfrm>
              <a:off x="3238767" y="1245033"/>
              <a:ext cx="360" cy="360"/>
            </p14:xfrm>
          </p:contentPart>
        </mc:Choice>
        <mc:Fallback xmlns="">
          <p:pic>
            <p:nvPicPr>
              <p:cNvPr id="16" name="Ink 15">
                <a:extLst>
                  <a:ext uri="{FF2B5EF4-FFF2-40B4-BE49-F238E27FC236}">
                    <a16:creationId xmlns:a16="http://schemas.microsoft.com/office/drawing/2014/main" id="{8D69F558-1798-45CD-A2E2-3D334A2C3341}"/>
                  </a:ext>
                </a:extLst>
              </p:cNvPr>
              <p:cNvPicPr/>
              <p:nvPr/>
            </p:nvPicPr>
            <p:blipFill>
              <a:blip r:embed="rId5"/>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6">
                <a:extLst>
                  <a:ext uri="{FF2B5EF4-FFF2-40B4-BE49-F238E27FC236}">
                    <a16:creationId xmlns:a16="http://schemas.microsoft.com/office/drawing/2014/main" id="{529CB71D-F6ED-4B57-B07A-50DBAD09AF65}"/>
                  </a:ext>
                </a:extLst>
              </p14:cNvPr>
              <p14:cNvContentPartPr/>
              <p14:nvPr/>
            </p14:nvContentPartPr>
            <p14:xfrm>
              <a:off x="2052207" y="223353"/>
              <a:ext cx="360" cy="360"/>
            </p14:xfrm>
          </p:contentPart>
        </mc:Choice>
        <mc:Fallback xmlns="">
          <p:pic>
            <p:nvPicPr>
              <p:cNvPr id="17" name="Ink 16">
                <a:extLst>
                  <a:ext uri="{FF2B5EF4-FFF2-40B4-BE49-F238E27FC236}">
                    <a16:creationId xmlns:a16="http://schemas.microsoft.com/office/drawing/2014/main" id="{529CB71D-F6ED-4B57-B07A-50DBAD09AF65}"/>
                  </a:ext>
                </a:extLst>
              </p:cNvPr>
              <p:cNvPicPr/>
              <p:nvPr/>
            </p:nvPicPr>
            <p:blipFill>
              <a:blip r:embed="rId5"/>
              <a:stretch>
                <a:fillRect/>
              </a:stretch>
            </p:blipFill>
            <p:spPr>
              <a:xfrm>
                <a:off x="2034207" y="18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8" name="Ink 17">
                <a:extLst>
                  <a:ext uri="{FF2B5EF4-FFF2-40B4-BE49-F238E27FC236}">
                    <a16:creationId xmlns:a16="http://schemas.microsoft.com/office/drawing/2014/main" id="{D5EA1FE7-45B4-41E9-8A9A-5266D8798C9A}"/>
                  </a:ext>
                </a:extLst>
              </p14:cNvPr>
              <p14:cNvContentPartPr/>
              <p14:nvPr/>
            </p14:nvContentPartPr>
            <p14:xfrm>
              <a:off x="3433527" y="1643913"/>
              <a:ext cx="360" cy="360"/>
            </p14:xfrm>
          </p:contentPart>
        </mc:Choice>
        <mc:Fallback xmlns="">
          <p:pic>
            <p:nvPicPr>
              <p:cNvPr id="18" name="Ink 17">
                <a:extLst>
                  <a:ext uri="{FF2B5EF4-FFF2-40B4-BE49-F238E27FC236}">
                    <a16:creationId xmlns:a16="http://schemas.microsoft.com/office/drawing/2014/main" id="{D5EA1FE7-45B4-41E9-8A9A-5266D8798C9A}"/>
                  </a:ext>
                </a:extLst>
              </p:cNvPr>
              <p:cNvPicPr/>
              <p:nvPr/>
            </p:nvPicPr>
            <p:blipFill>
              <a:blip r:embed="rId5"/>
              <a:stretch>
                <a:fillRect/>
              </a:stretch>
            </p:blipFill>
            <p:spPr>
              <a:xfrm>
                <a:off x="3415887" y="16079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9" name="Ink 18">
                <a:extLst>
                  <a:ext uri="{FF2B5EF4-FFF2-40B4-BE49-F238E27FC236}">
                    <a16:creationId xmlns:a16="http://schemas.microsoft.com/office/drawing/2014/main" id="{F96EB690-9677-4BB9-A9C8-E4D6BED419FA}"/>
                  </a:ext>
                </a:extLst>
              </p14:cNvPr>
              <p14:cNvContentPartPr/>
              <p14:nvPr/>
            </p14:nvContentPartPr>
            <p14:xfrm>
              <a:off x="2995767" y="1059993"/>
              <a:ext cx="360" cy="360"/>
            </p14:xfrm>
          </p:contentPart>
        </mc:Choice>
        <mc:Fallback xmlns="">
          <p:pic>
            <p:nvPicPr>
              <p:cNvPr id="19" name="Ink 18">
                <a:extLst>
                  <a:ext uri="{FF2B5EF4-FFF2-40B4-BE49-F238E27FC236}">
                    <a16:creationId xmlns:a16="http://schemas.microsoft.com/office/drawing/2014/main" id="{F96EB690-9677-4BB9-A9C8-E4D6BED419FA}"/>
                  </a:ext>
                </a:extLst>
              </p:cNvPr>
              <p:cNvPicPr/>
              <p:nvPr/>
            </p:nvPicPr>
            <p:blipFill>
              <a:blip r:embed="rId5"/>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85D60482-42E0-4F52-B298-8E61755C66C7}"/>
                  </a:ext>
                </a:extLst>
              </p14:cNvPr>
              <p14:cNvContentPartPr/>
              <p14:nvPr/>
            </p14:nvContentPartPr>
            <p14:xfrm>
              <a:off x="2995767" y="1059993"/>
              <a:ext cx="360" cy="360"/>
            </p14:xfrm>
          </p:contentPart>
        </mc:Choice>
        <mc:Fallback xmlns="">
          <p:pic>
            <p:nvPicPr>
              <p:cNvPr id="20" name="Ink 19">
                <a:extLst>
                  <a:ext uri="{FF2B5EF4-FFF2-40B4-BE49-F238E27FC236}">
                    <a16:creationId xmlns:a16="http://schemas.microsoft.com/office/drawing/2014/main" id="{85D60482-42E0-4F52-B298-8E61755C66C7}"/>
                  </a:ext>
                </a:extLst>
              </p:cNvPr>
              <p:cNvPicPr/>
              <p:nvPr/>
            </p:nvPicPr>
            <p:blipFill>
              <a:blip r:embed="rId5"/>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1" name="Ink 20">
                <a:extLst>
                  <a:ext uri="{FF2B5EF4-FFF2-40B4-BE49-F238E27FC236}">
                    <a16:creationId xmlns:a16="http://schemas.microsoft.com/office/drawing/2014/main" id="{B1FB6A2C-6F51-48EE-95EE-C95229E6CE03}"/>
                  </a:ext>
                </a:extLst>
              </p14:cNvPr>
              <p14:cNvContentPartPr/>
              <p14:nvPr/>
            </p14:nvContentPartPr>
            <p14:xfrm>
              <a:off x="2684727" y="427833"/>
              <a:ext cx="360" cy="360"/>
            </p14:xfrm>
          </p:contentPart>
        </mc:Choice>
        <mc:Fallback xmlns="">
          <p:pic>
            <p:nvPicPr>
              <p:cNvPr id="21" name="Ink 20">
                <a:extLst>
                  <a:ext uri="{FF2B5EF4-FFF2-40B4-BE49-F238E27FC236}">
                    <a16:creationId xmlns:a16="http://schemas.microsoft.com/office/drawing/2014/main" id="{B1FB6A2C-6F51-48EE-95EE-C95229E6CE03}"/>
                  </a:ext>
                </a:extLst>
              </p:cNvPr>
              <p:cNvPicPr/>
              <p:nvPr/>
            </p:nvPicPr>
            <p:blipFill>
              <a:blip r:embed="rId5"/>
              <a:stretch>
                <a:fillRect/>
              </a:stretch>
            </p:blipFill>
            <p:spPr>
              <a:xfrm>
                <a:off x="2666727" y="3918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2" name="Ink 21">
                <a:extLst>
                  <a:ext uri="{FF2B5EF4-FFF2-40B4-BE49-F238E27FC236}">
                    <a16:creationId xmlns:a16="http://schemas.microsoft.com/office/drawing/2014/main" id="{9CD6F644-75A6-4370-854D-BC59EFD0CB40}"/>
                  </a:ext>
                </a:extLst>
              </p14:cNvPr>
              <p14:cNvContentPartPr/>
              <p14:nvPr/>
            </p14:nvContentPartPr>
            <p14:xfrm>
              <a:off x="4522887" y="1828593"/>
              <a:ext cx="360" cy="360"/>
            </p14:xfrm>
          </p:contentPart>
        </mc:Choice>
        <mc:Fallback xmlns="">
          <p:pic>
            <p:nvPicPr>
              <p:cNvPr id="22" name="Ink 21">
                <a:extLst>
                  <a:ext uri="{FF2B5EF4-FFF2-40B4-BE49-F238E27FC236}">
                    <a16:creationId xmlns:a16="http://schemas.microsoft.com/office/drawing/2014/main" id="{9CD6F644-75A6-4370-854D-BC59EFD0CB40}"/>
                  </a:ext>
                </a:extLst>
              </p:cNvPr>
              <p:cNvPicPr/>
              <p:nvPr/>
            </p:nvPicPr>
            <p:blipFill>
              <a:blip r:embed="rId5"/>
              <a:stretch>
                <a:fillRect/>
              </a:stretch>
            </p:blipFill>
            <p:spPr>
              <a:xfrm>
                <a:off x="4504887" y="179259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3" name="Ink 22">
                <a:extLst>
                  <a:ext uri="{FF2B5EF4-FFF2-40B4-BE49-F238E27FC236}">
                    <a16:creationId xmlns:a16="http://schemas.microsoft.com/office/drawing/2014/main" id="{A0450DF1-1856-4DEC-B510-8EC1277155FD}"/>
                  </a:ext>
                </a:extLst>
              </p14:cNvPr>
              <p14:cNvContentPartPr/>
              <p14:nvPr/>
            </p14:nvContentPartPr>
            <p14:xfrm>
              <a:off x="3384927" y="495873"/>
              <a:ext cx="360" cy="360"/>
            </p14:xfrm>
          </p:contentPart>
        </mc:Choice>
        <mc:Fallback xmlns="">
          <p:pic>
            <p:nvPicPr>
              <p:cNvPr id="23" name="Ink 22">
                <a:extLst>
                  <a:ext uri="{FF2B5EF4-FFF2-40B4-BE49-F238E27FC236}">
                    <a16:creationId xmlns:a16="http://schemas.microsoft.com/office/drawing/2014/main" id="{A0450DF1-1856-4DEC-B510-8EC1277155FD}"/>
                  </a:ext>
                </a:extLst>
              </p:cNvPr>
              <p:cNvPicPr/>
              <p:nvPr/>
            </p:nvPicPr>
            <p:blipFill>
              <a:blip r:embed="rId5"/>
              <a:stretch>
                <a:fillRect/>
              </a:stretch>
            </p:blipFill>
            <p:spPr>
              <a:xfrm>
                <a:off x="3367287" y="4598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4" name="Ink 23">
                <a:extLst>
                  <a:ext uri="{FF2B5EF4-FFF2-40B4-BE49-F238E27FC236}">
                    <a16:creationId xmlns:a16="http://schemas.microsoft.com/office/drawing/2014/main" id="{7CB61A05-B4C1-4C5B-BBAF-2A97FC873178}"/>
                  </a:ext>
                </a:extLst>
              </p14:cNvPr>
              <p14:cNvContentPartPr/>
              <p14:nvPr/>
            </p14:nvContentPartPr>
            <p14:xfrm>
              <a:off x="2383047" y="1215513"/>
              <a:ext cx="360" cy="360"/>
            </p14:xfrm>
          </p:contentPart>
        </mc:Choice>
        <mc:Fallback xmlns="">
          <p:pic>
            <p:nvPicPr>
              <p:cNvPr id="24" name="Ink 23">
                <a:extLst>
                  <a:ext uri="{FF2B5EF4-FFF2-40B4-BE49-F238E27FC236}">
                    <a16:creationId xmlns:a16="http://schemas.microsoft.com/office/drawing/2014/main" id="{7CB61A05-B4C1-4C5B-BBAF-2A97FC873178}"/>
                  </a:ext>
                </a:extLst>
              </p:cNvPr>
              <p:cNvPicPr/>
              <p:nvPr/>
            </p:nvPicPr>
            <p:blipFill>
              <a:blip r:embed="rId5"/>
              <a:stretch>
                <a:fillRect/>
              </a:stretch>
            </p:blipFill>
            <p:spPr>
              <a:xfrm>
                <a:off x="2365407" y="11795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5" name="Ink 24">
                <a:extLst>
                  <a:ext uri="{FF2B5EF4-FFF2-40B4-BE49-F238E27FC236}">
                    <a16:creationId xmlns:a16="http://schemas.microsoft.com/office/drawing/2014/main" id="{0A430390-9336-43D9-96C8-62D4F7007853}"/>
                  </a:ext>
                </a:extLst>
              </p14:cNvPr>
              <p14:cNvContentPartPr/>
              <p14:nvPr/>
            </p14:nvContentPartPr>
            <p14:xfrm>
              <a:off x="2383047" y="1215513"/>
              <a:ext cx="360" cy="360"/>
            </p14:xfrm>
          </p:contentPart>
        </mc:Choice>
        <mc:Fallback xmlns="">
          <p:pic>
            <p:nvPicPr>
              <p:cNvPr id="25" name="Ink 24">
                <a:extLst>
                  <a:ext uri="{FF2B5EF4-FFF2-40B4-BE49-F238E27FC236}">
                    <a16:creationId xmlns:a16="http://schemas.microsoft.com/office/drawing/2014/main" id="{0A430390-9336-43D9-96C8-62D4F7007853}"/>
                  </a:ext>
                </a:extLst>
              </p:cNvPr>
              <p:cNvPicPr/>
              <p:nvPr/>
            </p:nvPicPr>
            <p:blipFill>
              <a:blip r:embed="rId5"/>
              <a:stretch>
                <a:fillRect/>
              </a:stretch>
            </p:blipFill>
            <p:spPr>
              <a:xfrm>
                <a:off x="2365407" y="1179513"/>
                <a:ext cx="36000" cy="72000"/>
              </a:xfrm>
              <a:prstGeom prst="rect">
                <a:avLst/>
              </a:prstGeom>
            </p:spPr>
          </p:pic>
        </mc:Fallback>
      </mc:AlternateContent>
      <p:pic>
        <p:nvPicPr>
          <p:cNvPr id="4" name="Picture 3">
            <a:extLst>
              <a:ext uri="{FF2B5EF4-FFF2-40B4-BE49-F238E27FC236}">
                <a16:creationId xmlns:a16="http://schemas.microsoft.com/office/drawing/2014/main" id="{B69985DB-CCF8-42FE-B751-11D13D983CD5}"/>
              </a:ext>
            </a:extLst>
          </p:cNvPr>
          <p:cNvPicPr>
            <a:picLocks noChangeAspect="1"/>
          </p:cNvPicPr>
          <p:nvPr/>
        </p:nvPicPr>
        <p:blipFill>
          <a:blip r:embed="rId21"/>
          <a:stretch>
            <a:fillRect/>
          </a:stretch>
        </p:blipFill>
        <p:spPr>
          <a:xfrm>
            <a:off x="2805112" y="1507173"/>
            <a:ext cx="6581775" cy="2876550"/>
          </a:xfrm>
          <a:prstGeom prst="rect">
            <a:avLst/>
          </a:prstGeom>
        </p:spPr>
      </p:pic>
    </p:spTree>
    <p:extLst>
      <p:ext uri="{BB962C8B-B14F-4D97-AF65-F5344CB8AC3E}">
        <p14:creationId xmlns:p14="http://schemas.microsoft.com/office/powerpoint/2010/main" val="16941186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C47202F-DC39-474A-B9CE-084715C8731F}"/>
              </a:ext>
            </a:extLst>
          </p:cNvPr>
          <p:cNvSpPr>
            <a:spLocks noGrp="1"/>
          </p:cNvSpPr>
          <p:nvPr>
            <p:ph type="body" sz="quarter" idx="13"/>
          </p:nvPr>
        </p:nvSpPr>
        <p:spPr>
          <a:xfrm>
            <a:off x="914400" y="304023"/>
            <a:ext cx="10943008" cy="492962"/>
          </a:xfrm>
        </p:spPr>
        <p:txBody>
          <a:bodyPr/>
          <a:lstStyle/>
          <a:p>
            <a:pPr>
              <a:lnSpc>
                <a:spcPct val="95000"/>
              </a:lnSpc>
            </a:pPr>
            <a:r>
              <a:rPr lang="en-US" sz="2800" spc="-30" dirty="0">
                <a:solidFill>
                  <a:schemeClr val="tx2"/>
                </a:solidFill>
              </a:rPr>
              <a:t>Model Interpretation – Analysis of cross-sectional distribution of funds</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00854BB3-196E-4809-853F-3EF528803F1D}"/>
                  </a:ext>
                </a:extLst>
              </p14:cNvPr>
              <p14:cNvContentPartPr/>
              <p14:nvPr/>
            </p14:nvContentPartPr>
            <p14:xfrm>
              <a:off x="6244767" y="2762433"/>
              <a:ext cx="360" cy="360"/>
            </p14:xfrm>
          </p:contentPart>
        </mc:Choice>
        <mc:Fallback xmlns="">
          <p:pic>
            <p:nvPicPr>
              <p:cNvPr id="6" name="Ink 5">
                <a:extLst>
                  <a:ext uri="{FF2B5EF4-FFF2-40B4-BE49-F238E27FC236}">
                    <a16:creationId xmlns:a16="http://schemas.microsoft.com/office/drawing/2014/main" id="{00854BB3-196E-4809-853F-3EF528803F1D}"/>
                  </a:ext>
                </a:extLst>
              </p:cNvPr>
              <p:cNvPicPr/>
              <p:nvPr/>
            </p:nvPicPr>
            <p:blipFill>
              <a:blip r:embed="rId4"/>
              <a:stretch>
                <a:fillRect/>
              </a:stretch>
            </p:blipFill>
            <p:spPr>
              <a:xfrm>
                <a:off x="6227127" y="27264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F8CDB21D-4113-4159-94E6-A195DB433212}"/>
                  </a:ext>
                </a:extLst>
              </p14:cNvPr>
              <p14:cNvContentPartPr/>
              <p14:nvPr/>
            </p14:nvContentPartPr>
            <p14:xfrm>
              <a:off x="4737087" y="1954953"/>
              <a:ext cx="360" cy="360"/>
            </p14:xfrm>
          </p:contentPart>
        </mc:Choice>
        <mc:Fallback xmlns="">
          <p:pic>
            <p:nvPicPr>
              <p:cNvPr id="7" name="Ink 6">
                <a:extLst>
                  <a:ext uri="{FF2B5EF4-FFF2-40B4-BE49-F238E27FC236}">
                    <a16:creationId xmlns:a16="http://schemas.microsoft.com/office/drawing/2014/main" id="{F8CDB21D-4113-4159-94E6-A195DB433212}"/>
                  </a:ext>
                </a:extLst>
              </p:cNvPr>
              <p:cNvPicPr/>
              <p:nvPr/>
            </p:nvPicPr>
            <p:blipFill>
              <a:blip r:embed="rId4"/>
              <a:stretch>
                <a:fillRect/>
              </a:stretch>
            </p:blipFill>
            <p:spPr>
              <a:xfrm>
                <a:off x="4719087" y="19189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 name="Ink 8">
                <a:extLst>
                  <a:ext uri="{FF2B5EF4-FFF2-40B4-BE49-F238E27FC236}">
                    <a16:creationId xmlns:a16="http://schemas.microsoft.com/office/drawing/2014/main" id="{A8DCF339-A5A4-4BF0-B468-14369A5E0F00}"/>
                  </a:ext>
                </a:extLst>
              </p14:cNvPr>
              <p14:cNvContentPartPr/>
              <p14:nvPr/>
            </p14:nvContentPartPr>
            <p14:xfrm>
              <a:off x="4532607" y="1313073"/>
              <a:ext cx="360" cy="360"/>
            </p14:xfrm>
          </p:contentPart>
        </mc:Choice>
        <mc:Fallback xmlns="">
          <p:pic>
            <p:nvPicPr>
              <p:cNvPr id="9" name="Ink 8">
                <a:extLst>
                  <a:ext uri="{FF2B5EF4-FFF2-40B4-BE49-F238E27FC236}">
                    <a16:creationId xmlns:a16="http://schemas.microsoft.com/office/drawing/2014/main" id="{A8DCF339-A5A4-4BF0-B468-14369A5E0F00}"/>
                  </a:ext>
                </a:extLst>
              </p:cNvPr>
              <p:cNvPicPr/>
              <p:nvPr/>
            </p:nvPicPr>
            <p:blipFill>
              <a:blip r:embed="rId4"/>
              <a:stretch>
                <a:fillRect/>
              </a:stretch>
            </p:blipFill>
            <p:spPr>
              <a:xfrm>
                <a:off x="4514607" y="12770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Ink 12">
                <a:extLst>
                  <a:ext uri="{FF2B5EF4-FFF2-40B4-BE49-F238E27FC236}">
                    <a16:creationId xmlns:a16="http://schemas.microsoft.com/office/drawing/2014/main" id="{29E9B77C-59B2-46A9-B95D-582AF02999B9}"/>
                  </a:ext>
                </a:extLst>
              </p14:cNvPr>
              <p14:cNvContentPartPr/>
              <p14:nvPr/>
            </p14:nvContentPartPr>
            <p14:xfrm>
              <a:off x="3511287" y="1303353"/>
              <a:ext cx="360" cy="360"/>
            </p14:xfrm>
          </p:contentPart>
        </mc:Choice>
        <mc:Fallback xmlns="">
          <p:pic>
            <p:nvPicPr>
              <p:cNvPr id="13" name="Ink 12">
                <a:extLst>
                  <a:ext uri="{FF2B5EF4-FFF2-40B4-BE49-F238E27FC236}">
                    <a16:creationId xmlns:a16="http://schemas.microsoft.com/office/drawing/2014/main" id="{29E9B77C-59B2-46A9-B95D-582AF02999B9}"/>
                  </a:ext>
                </a:extLst>
              </p:cNvPr>
              <p:cNvPicPr/>
              <p:nvPr/>
            </p:nvPicPr>
            <p:blipFill>
              <a:blip r:embed="rId4"/>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4" name="Ink 13">
                <a:extLst>
                  <a:ext uri="{FF2B5EF4-FFF2-40B4-BE49-F238E27FC236}">
                    <a16:creationId xmlns:a16="http://schemas.microsoft.com/office/drawing/2014/main" id="{E1109CD8-9311-4E25-AB89-3AA3664F4107}"/>
                  </a:ext>
                </a:extLst>
              </p14:cNvPr>
              <p14:cNvContentPartPr/>
              <p14:nvPr/>
            </p14:nvContentPartPr>
            <p14:xfrm>
              <a:off x="3511287" y="1303353"/>
              <a:ext cx="360" cy="360"/>
            </p14:xfrm>
          </p:contentPart>
        </mc:Choice>
        <mc:Fallback xmlns="">
          <p:pic>
            <p:nvPicPr>
              <p:cNvPr id="14" name="Ink 13">
                <a:extLst>
                  <a:ext uri="{FF2B5EF4-FFF2-40B4-BE49-F238E27FC236}">
                    <a16:creationId xmlns:a16="http://schemas.microsoft.com/office/drawing/2014/main" id="{E1109CD8-9311-4E25-AB89-3AA3664F4107}"/>
                  </a:ext>
                </a:extLst>
              </p:cNvPr>
              <p:cNvPicPr/>
              <p:nvPr/>
            </p:nvPicPr>
            <p:blipFill>
              <a:blip r:embed="rId4"/>
              <a:stretch>
                <a:fillRect/>
              </a:stretch>
            </p:blipFill>
            <p:spPr>
              <a:xfrm>
                <a:off x="3493647" y="126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C0CC017F-FC15-49CE-9985-1AF8E10F1BCE}"/>
                  </a:ext>
                </a:extLst>
              </p14:cNvPr>
              <p14:cNvContentPartPr/>
              <p14:nvPr/>
            </p14:nvContentPartPr>
            <p14:xfrm>
              <a:off x="3238767" y="1245033"/>
              <a:ext cx="360" cy="360"/>
            </p14:xfrm>
          </p:contentPart>
        </mc:Choice>
        <mc:Fallback xmlns="">
          <p:pic>
            <p:nvPicPr>
              <p:cNvPr id="15" name="Ink 14">
                <a:extLst>
                  <a:ext uri="{FF2B5EF4-FFF2-40B4-BE49-F238E27FC236}">
                    <a16:creationId xmlns:a16="http://schemas.microsoft.com/office/drawing/2014/main" id="{C0CC017F-FC15-49CE-9985-1AF8E10F1BCE}"/>
                  </a:ext>
                </a:extLst>
              </p:cNvPr>
              <p:cNvPicPr/>
              <p:nvPr/>
            </p:nvPicPr>
            <p:blipFill>
              <a:blip r:embed="rId4"/>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8D69F558-1798-45CD-A2E2-3D334A2C3341}"/>
                  </a:ext>
                </a:extLst>
              </p14:cNvPr>
              <p14:cNvContentPartPr/>
              <p14:nvPr/>
            </p14:nvContentPartPr>
            <p14:xfrm>
              <a:off x="3238767" y="1245033"/>
              <a:ext cx="360" cy="360"/>
            </p14:xfrm>
          </p:contentPart>
        </mc:Choice>
        <mc:Fallback xmlns="">
          <p:pic>
            <p:nvPicPr>
              <p:cNvPr id="16" name="Ink 15">
                <a:extLst>
                  <a:ext uri="{FF2B5EF4-FFF2-40B4-BE49-F238E27FC236}">
                    <a16:creationId xmlns:a16="http://schemas.microsoft.com/office/drawing/2014/main" id="{8D69F558-1798-45CD-A2E2-3D334A2C3341}"/>
                  </a:ext>
                </a:extLst>
              </p:cNvPr>
              <p:cNvPicPr/>
              <p:nvPr/>
            </p:nvPicPr>
            <p:blipFill>
              <a:blip r:embed="rId4"/>
              <a:stretch>
                <a:fillRect/>
              </a:stretch>
            </p:blipFill>
            <p:spPr>
              <a:xfrm>
                <a:off x="3221127" y="12090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7" name="Ink 16">
                <a:extLst>
                  <a:ext uri="{FF2B5EF4-FFF2-40B4-BE49-F238E27FC236}">
                    <a16:creationId xmlns:a16="http://schemas.microsoft.com/office/drawing/2014/main" id="{529CB71D-F6ED-4B57-B07A-50DBAD09AF65}"/>
                  </a:ext>
                </a:extLst>
              </p14:cNvPr>
              <p14:cNvContentPartPr/>
              <p14:nvPr/>
            </p14:nvContentPartPr>
            <p14:xfrm>
              <a:off x="2052207" y="223353"/>
              <a:ext cx="360" cy="360"/>
            </p14:xfrm>
          </p:contentPart>
        </mc:Choice>
        <mc:Fallback xmlns="">
          <p:pic>
            <p:nvPicPr>
              <p:cNvPr id="17" name="Ink 16">
                <a:extLst>
                  <a:ext uri="{FF2B5EF4-FFF2-40B4-BE49-F238E27FC236}">
                    <a16:creationId xmlns:a16="http://schemas.microsoft.com/office/drawing/2014/main" id="{529CB71D-F6ED-4B57-B07A-50DBAD09AF65}"/>
                  </a:ext>
                </a:extLst>
              </p:cNvPr>
              <p:cNvPicPr/>
              <p:nvPr/>
            </p:nvPicPr>
            <p:blipFill>
              <a:blip r:embed="rId4"/>
              <a:stretch>
                <a:fillRect/>
              </a:stretch>
            </p:blipFill>
            <p:spPr>
              <a:xfrm>
                <a:off x="2034207" y="187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8" name="Ink 17">
                <a:extLst>
                  <a:ext uri="{FF2B5EF4-FFF2-40B4-BE49-F238E27FC236}">
                    <a16:creationId xmlns:a16="http://schemas.microsoft.com/office/drawing/2014/main" id="{D5EA1FE7-45B4-41E9-8A9A-5266D8798C9A}"/>
                  </a:ext>
                </a:extLst>
              </p14:cNvPr>
              <p14:cNvContentPartPr/>
              <p14:nvPr/>
            </p14:nvContentPartPr>
            <p14:xfrm>
              <a:off x="3433527" y="1643913"/>
              <a:ext cx="360" cy="360"/>
            </p14:xfrm>
          </p:contentPart>
        </mc:Choice>
        <mc:Fallback xmlns="">
          <p:pic>
            <p:nvPicPr>
              <p:cNvPr id="18" name="Ink 17">
                <a:extLst>
                  <a:ext uri="{FF2B5EF4-FFF2-40B4-BE49-F238E27FC236}">
                    <a16:creationId xmlns:a16="http://schemas.microsoft.com/office/drawing/2014/main" id="{D5EA1FE7-45B4-41E9-8A9A-5266D8798C9A}"/>
                  </a:ext>
                </a:extLst>
              </p:cNvPr>
              <p:cNvPicPr/>
              <p:nvPr/>
            </p:nvPicPr>
            <p:blipFill>
              <a:blip r:embed="rId4"/>
              <a:stretch>
                <a:fillRect/>
              </a:stretch>
            </p:blipFill>
            <p:spPr>
              <a:xfrm>
                <a:off x="3415887" y="16079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9" name="Ink 18">
                <a:extLst>
                  <a:ext uri="{FF2B5EF4-FFF2-40B4-BE49-F238E27FC236}">
                    <a16:creationId xmlns:a16="http://schemas.microsoft.com/office/drawing/2014/main" id="{F96EB690-9677-4BB9-A9C8-E4D6BED419FA}"/>
                  </a:ext>
                </a:extLst>
              </p14:cNvPr>
              <p14:cNvContentPartPr/>
              <p14:nvPr/>
            </p14:nvContentPartPr>
            <p14:xfrm>
              <a:off x="2995767" y="1059993"/>
              <a:ext cx="360" cy="360"/>
            </p14:xfrm>
          </p:contentPart>
        </mc:Choice>
        <mc:Fallback xmlns="">
          <p:pic>
            <p:nvPicPr>
              <p:cNvPr id="19" name="Ink 18">
                <a:extLst>
                  <a:ext uri="{FF2B5EF4-FFF2-40B4-BE49-F238E27FC236}">
                    <a16:creationId xmlns:a16="http://schemas.microsoft.com/office/drawing/2014/main" id="{F96EB690-9677-4BB9-A9C8-E4D6BED419FA}"/>
                  </a:ext>
                </a:extLst>
              </p:cNvPr>
              <p:cNvPicPr/>
              <p:nvPr/>
            </p:nvPicPr>
            <p:blipFill>
              <a:blip r:embed="rId4"/>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0" name="Ink 19">
                <a:extLst>
                  <a:ext uri="{FF2B5EF4-FFF2-40B4-BE49-F238E27FC236}">
                    <a16:creationId xmlns:a16="http://schemas.microsoft.com/office/drawing/2014/main" id="{85D60482-42E0-4F52-B298-8E61755C66C7}"/>
                  </a:ext>
                </a:extLst>
              </p14:cNvPr>
              <p14:cNvContentPartPr/>
              <p14:nvPr/>
            </p14:nvContentPartPr>
            <p14:xfrm>
              <a:off x="2995767" y="1059993"/>
              <a:ext cx="360" cy="360"/>
            </p14:xfrm>
          </p:contentPart>
        </mc:Choice>
        <mc:Fallback xmlns="">
          <p:pic>
            <p:nvPicPr>
              <p:cNvPr id="20" name="Ink 19">
                <a:extLst>
                  <a:ext uri="{FF2B5EF4-FFF2-40B4-BE49-F238E27FC236}">
                    <a16:creationId xmlns:a16="http://schemas.microsoft.com/office/drawing/2014/main" id="{85D60482-42E0-4F52-B298-8E61755C66C7}"/>
                  </a:ext>
                </a:extLst>
              </p:cNvPr>
              <p:cNvPicPr/>
              <p:nvPr/>
            </p:nvPicPr>
            <p:blipFill>
              <a:blip r:embed="rId4"/>
              <a:stretch>
                <a:fillRect/>
              </a:stretch>
            </p:blipFill>
            <p:spPr>
              <a:xfrm>
                <a:off x="2977767" y="102435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1" name="Ink 20">
                <a:extLst>
                  <a:ext uri="{FF2B5EF4-FFF2-40B4-BE49-F238E27FC236}">
                    <a16:creationId xmlns:a16="http://schemas.microsoft.com/office/drawing/2014/main" id="{B1FB6A2C-6F51-48EE-95EE-C95229E6CE03}"/>
                  </a:ext>
                </a:extLst>
              </p14:cNvPr>
              <p14:cNvContentPartPr/>
              <p14:nvPr/>
            </p14:nvContentPartPr>
            <p14:xfrm>
              <a:off x="2684727" y="427833"/>
              <a:ext cx="360" cy="360"/>
            </p14:xfrm>
          </p:contentPart>
        </mc:Choice>
        <mc:Fallback xmlns="">
          <p:pic>
            <p:nvPicPr>
              <p:cNvPr id="21" name="Ink 20">
                <a:extLst>
                  <a:ext uri="{FF2B5EF4-FFF2-40B4-BE49-F238E27FC236}">
                    <a16:creationId xmlns:a16="http://schemas.microsoft.com/office/drawing/2014/main" id="{B1FB6A2C-6F51-48EE-95EE-C95229E6CE03}"/>
                  </a:ext>
                </a:extLst>
              </p:cNvPr>
              <p:cNvPicPr/>
              <p:nvPr/>
            </p:nvPicPr>
            <p:blipFill>
              <a:blip r:embed="rId4"/>
              <a:stretch>
                <a:fillRect/>
              </a:stretch>
            </p:blipFill>
            <p:spPr>
              <a:xfrm>
                <a:off x="2666727" y="39183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2" name="Ink 21">
                <a:extLst>
                  <a:ext uri="{FF2B5EF4-FFF2-40B4-BE49-F238E27FC236}">
                    <a16:creationId xmlns:a16="http://schemas.microsoft.com/office/drawing/2014/main" id="{9CD6F644-75A6-4370-854D-BC59EFD0CB40}"/>
                  </a:ext>
                </a:extLst>
              </p14:cNvPr>
              <p14:cNvContentPartPr/>
              <p14:nvPr/>
            </p14:nvContentPartPr>
            <p14:xfrm>
              <a:off x="4522887" y="1828593"/>
              <a:ext cx="360" cy="360"/>
            </p14:xfrm>
          </p:contentPart>
        </mc:Choice>
        <mc:Fallback xmlns="">
          <p:pic>
            <p:nvPicPr>
              <p:cNvPr id="22" name="Ink 21">
                <a:extLst>
                  <a:ext uri="{FF2B5EF4-FFF2-40B4-BE49-F238E27FC236}">
                    <a16:creationId xmlns:a16="http://schemas.microsoft.com/office/drawing/2014/main" id="{9CD6F644-75A6-4370-854D-BC59EFD0CB40}"/>
                  </a:ext>
                </a:extLst>
              </p:cNvPr>
              <p:cNvPicPr/>
              <p:nvPr/>
            </p:nvPicPr>
            <p:blipFill>
              <a:blip r:embed="rId4"/>
              <a:stretch>
                <a:fillRect/>
              </a:stretch>
            </p:blipFill>
            <p:spPr>
              <a:xfrm>
                <a:off x="4504887" y="179259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3" name="Ink 22">
                <a:extLst>
                  <a:ext uri="{FF2B5EF4-FFF2-40B4-BE49-F238E27FC236}">
                    <a16:creationId xmlns:a16="http://schemas.microsoft.com/office/drawing/2014/main" id="{A0450DF1-1856-4DEC-B510-8EC1277155FD}"/>
                  </a:ext>
                </a:extLst>
              </p14:cNvPr>
              <p14:cNvContentPartPr/>
              <p14:nvPr/>
            </p14:nvContentPartPr>
            <p14:xfrm>
              <a:off x="3384927" y="495873"/>
              <a:ext cx="360" cy="360"/>
            </p14:xfrm>
          </p:contentPart>
        </mc:Choice>
        <mc:Fallback xmlns="">
          <p:pic>
            <p:nvPicPr>
              <p:cNvPr id="23" name="Ink 22">
                <a:extLst>
                  <a:ext uri="{FF2B5EF4-FFF2-40B4-BE49-F238E27FC236}">
                    <a16:creationId xmlns:a16="http://schemas.microsoft.com/office/drawing/2014/main" id="{A0450DF1-1856-4DEC-B510-8EC1277155FD}"/>
                  </a:ext>
                </a:extLst>
              </p:cNvPr>
              <p:cNvPicPr/>
              <p:nvPr/>
            </p:nvPicPr>
            <p:blipFill>
              <a:blip r:embed="rId4"/>
              <a:stretch>
                <a:fillRect/>
              </a:stretch>
            </p:blipFill>
            <p:spPr>
              <a:xfrm>
                <a:off x="3367287" y="45987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4" name="Ink 23">
                <a:extLst>
                  <a:ext uri="{FF2B5EF4-FFF2-40B4-BE49-F238E27FC236}">
                    <a16:creationId xmlns:a16="http://schemas.microsoft.com/office/drawing/2014/main" id="{7CB61A05-B4C1-4C5B-BBAF-2A97FC873178}"/>
                  </a:ext>
                </a:extLst>
              </p14:cNvPr>
              <p14:cNvContentPartPr/>
              <p14:nvPr/>
            </p14:nvContentPartPr>
            <p14:xfrm>
              <a:off x="2383047" y="1215513"/>
              <a:ext cx="360" cy="360"/>
            </p14:xfrm>
          </p:contentPart>
        </mc:Choice>
        <mc:Fallback xmlns="">
          <p:pic>
            <p:nvPicPr>
              <p:cNvPr id="24" name="Ink 23">
                <a:extLst>
                  <a:ext uri="{FF2B5EF4-FFF2-40B4-BE49-F238E27FC236}">
                    <a16:creationId xmlns:a16="http://schemas.microsoft.com/office/drawing/2014/main" id="{7CB61A05-B4C1-4C5B-BBAF-2A97FC873178}"/>
                  </a:ext>
                </a:extLst>
              </p:cNvPr>
              <p:cNvPicPr/>
              <p:nvPr/>
            </p:nvPicPr>
            <p:blipFill>
              <a:blip r:embed="rId4"/>
              <a:stretch>
                <a:fillRect/>
              </a:stretch>
            </p:blipFill>
            <p:spPr>
              <a:xfrm>
                <a:off x="2365407" y="1179513"/>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5" name="Ink 24">
                <a:extLst>
                  <a:ext uri="{FF2B5EF4-FFF2-40B4-BE49-F238E27FC236}">
                    <a16:creationId xmlns:a16="http://schemas.microsoft.com/office/drawing/2014/main" id="{0A430390-9336-43D9-96C8-62D4F7007853}"/>
                  </a:ext>
                </a:extLst>
              </p14:cNvPr>
              <p14:cNvContentPartPr/>
              <p14:nvPr/>
            </p14:nvContentPartPr>
            <p14:xfrm>
              <a:off x="2383047" y="1215513"/>
              <a:ext cx="360" cy="360"/>
            </p14:xfrm>
          </p:contentPart>
        </mc:Choice>
        <mc:Fallback xmlns="">
          <p:pic>
            <p:nvPicPr>
              <p:cNvPr id="25" name="Ink 24">
                <a:extLst>
                  <a:ext uri="{FF2B5EF4-FFF2-40B4-BE49-F238E27FC236}">
                    <a16:creationId xmlns:a16="http://schemas.microsoft.com/office/drawing/2014/main" id="{0A430390-9336-43D9-96C8-62D4F7007853}"/>
                  </a:ext>
                </a:extLst>
              </p:cNvPr>
              <p:cNvPicPr/>
              <p:nvPr/>
            </p:nvPicPr>
            <p:blipFill>
              <a:blip r:embed="rId4"/>
              <a:stretch>
                <a:fillRect/>
              </a:stretch>
            </p:blipFill>
            <p:spPr>
              <a:xfrm>
                <a:off x="2365407" y="1179513"/>
                <a:ext cx="36000" cy="72000"/>
              </a:xfrm>
              <a:prstGeom prst="rect">
                <a:avLst/>
              </a:prstGeom>
            </p:spPr>
          </p:pic>
        </mc:Fallback>
      </mc:AlternateContent>
      <p:pic>
        <p:nvPicPr>
          <p:cNvPr id="8" name="Picture 7">
            <a:extLst>
              <a:ext uri="{FF2B5EF4-FFF2-40B4-BE49-F238E27FC236}">
                <a16:creationId xmlns:a16="http://schemas.microsoft.com/office/drawing/2014/main" id="{E1AF6CDF-8E72-40CB-9616-91998CD7B3C0}"/>
              </a:ext>
            </a:extLst>
          </p:cNvPr>
          <p:cNvPicPr>
            <a:picLocks noChangeAspect="1"/>
          </p:cNvPicPr>
          <p:nvPr/>
        </p:nvPicPr>
        <p:blipFill>
          <a:blip r:embed="rId20"/>
          <a:stretch>
            <a:fillRect/>
          </a:stretch>
        </p:blipFill>
        <p:spPr>
          <a:xfrm>
            <a:off x="2499806" y="688083"/>
            <a:ext cx="6838950" cy="3171825"/>
          </a:xfrm>
          <a:prstGeom prst="rect">
            <a:avLst/>
          </a:prstGeom>
        </p:spPr>
      </p:pic>
      <p:pic>
        <p:nvPicPr>
          <p:cNvPr id="26" name="Picture 25">
            <a:extLst>
              <a:ext uri="{FF2B5EF4-FFF2-40B4-BE49-F238E27FC236}">
                <a16:creationId xmlns:a16="http://schemas.microsoft.com/office/drawing/2014/main" id="{824878CB-CA5B-4318-B9F8-C461E69C1F65}"/>
              </a:ext>
            </a:extLst>
          </p:cNvPr>
          <p:cNvPicPr>
            <a:picLocks noChangeAspect="1"/>
          </p:cNvPicPr>
          <p:nvPr/>
        </p:nvPicPr>
        <p:blipFill rotWithShape="1">
          <a:blip r:embed="rId21"/>
          <a:srcRect t="3451" r="1896"/>
          <a:stretch/>
        </p:blipFill>
        <p:spPr>
          <a:xfrm>
            <a:off x="2466536" y="4375996"/>
            <a:ext cx="6905490" cy="1903635"/>
          </a:xfrm>
          <a:prstGeom prst="rect">
            <a:avLst/>
          </a:prstGeom>
        </p:spPr>
      </p:pic>
    </p:spTree>
    <p:extLst>
      <p:ext uri="{BB962C8B-B14F-4D97-AF65-F5344CB8AC3E}">
        <p14:creationId xmlns:p14="http://schemas.microsoft.com/office/powerpoint/2010/main" val="2696254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2_Office Theme">
  <a:themeElements>
    <a:clrScheme name="WU Olin Wow">
      <a:dk1>
        <a:srgbClr val="000000"/>
      </a:dk1>
      <a:lt1>
        <a:srgbClr val="FFFFFF"/>
      </a:lt1>
      <a:dk2>
        <a:srgbClr val="A51417"/>
      </a:dk2>
      <a:lt2>
        <a:srgbClr val="E7E6E6"/>
      </a:lt2>
      <a:accent1>
        <a:srgbClr val="007360"/>
      </a:accent1>
      <a:accent2>
        <a:srgbClr val="173E3A"/>
      </a:accent2>
      <a:accent3>
        <a:srgbClr val="C8C8C8"/>
      </a:accent3>
      <a:accent4>
        <a:srgbClr val="6C7373"/>
      </a:accent4>
      <a:accent5>
        <a:srgbClr val="F8BE15"/>
      </a:accent5>
      <a:accent6>
        <a:srgbClr val="005F85"/>
      </a:accent6>
      <a:hlink>
        <a:srgbClr val="A51417"/>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ashU Olin">
  <a:themeElements>
    <a:clrScheme name="WU Olin Wow">
      <a:dk1>
        <a:srgbClr val="000000"/>
      </a:dk1>
      <a:lt1>
        <a:srgbClr val="FFFFFF"/>
      </a:lt1>
      <a:dk2>
        <a:srgbClr val="A51417"/>
      </a:dk2>
      <a:lt2>
        <a:srgbClr val="E7E6E6"/>
      </a:lt2>
      <a:accent1>
        <a:srgbClr val="007360"/>
      </a:accent1>
      <a:accent2>
        <a:srgbClr val="173E3A"/>
      </a:accent2>
      <a:accent3>
        <a:srgbClr val="C8C8C8"/>
      </a:accent3>
      <a:accent4>
        <a:srgbClr val="6C7373"/>
      </a:accent4>
      <a:accent5>
        <a:srgbClr val="F8BE15"/>
      </a:accent5>
      <a:accent6>
        <a:srgbClr val="005F85"/>
      </a:accent6>
      <a:hlink>
        <a:srgbClr val="A51417"/>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ashU Olin" id="{1E43207E-B7E6-1042-BD7F-0DBDF98D80F1}" vid="{F290A36D-932F-AF49-9C61-559F1FFC16B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11631</TotalTime>
  <Words>1138</Words>
  <Application>Microsoft Office PowerPoint</Application>
  <PresentationFormat>Widescreen</PresentationFormat>
  <Paragraphs>137</Paragraphs>
  <Slides>16</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Calibri</vt:lpstr>
      <vt:lpstr>Cambria Math</vt:lpstr>
      <vt:lpstr>Georgia</vt:lpstr>
      <vt:lpstr>Source Sans Pro</vt:lpstr>
      <vt:lpstr>2_Office Theme</vt:lpstr>
      <vt:lpstr>WashU Olin</vt:lpstr>
      <vt:lpstr>Mutual Fund Flows and Performance in Rational Markets   Authored by Jonathan B. Berk and Richard C. Green  Presented by Irene Wang </vt:lpstr>
      <vt:lpstr>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WANG RUXIAO</cp:lastModifiedBy>
  <cp:revision>1566</cp:revision>
  <dcterms:created xsi:type="dcterms:W3CDTF">2018-06-08T20:46:10Z</dcterms:created>
  <dcterms:modified xsi:type="dcterms:W3CDTF">2019-09-30T04:11:54Z</dcterms:modified>
</cp:coreProperties>
</file>